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notesSlides/notesSlide2.xml" ContentType="application/vnd.openxmlformats-officedocument.presentationml.notesSlide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0"/>
  </p:sldMasterIdLst>
  <p:notesMasterIdLst>
    <p:notesMasterId r:id="rId116"/>
  </p:notesMasterIdLst>
  <p:handoutMasterIdLst>
    <p:handoutMasterId r:id="rId117"/>
  </p:handoutMasterIdLst>
  <p:sldIdLst>
    <p:sldId id="256" r:id="rId71"/>
    <p:sldId id="260" r:id="rId72"/>
    <p:sldId id="298" r:id="rId73"/>
    <p:sldId id="257" r:id="rId74"/>
    <p:sldId id="294" r:id="rId75"/>
    <p:sldId id="261" r:id="rId76"/>
    <p:sldId id="262" r:id="rId77"/>
    <p:sldId id="263" r:id="rId78"/>
    <p:sldId id="290" r:id="rId79"/>
    <p:sldId id="265" r:id="rId80"/>
    <p:sldId id="299" r:id="rId81"/>
    <p:sldId id="300" r:id="rId82"/>
    <p:sldId id="272" r:id="rId83"/>
    <p:sldId id="266" r:id="rId84"/>
    <p:sldId id="273" r:id="rId85"/>
    <p:sldId id="270" r:id="rId86"/>
    <p:sldId id="312" r:id="rId87"/>
    <p:sldId id="313" r:id="rId88"/>
    <p:sldId id="274" r:id="rId89"/>
    <p:sldId id="276" r:id="rId90"/>
    <p:sldId id="303" r:id="rId91"/>
    <p:sldId id="304" r:id="rId92"/>
    <p:sldId id="278" r:id="rId93"/>
    <p:sldId id="268" r:id="rId94"/>
    <p:sldId id="271" r:id="rId95"/>
    <p:sldId id="279" r:id="rId96"/>
    <p:sldId id="280" r:id="rId97"/>
    <p:sldId id="281" r:id="rId98"/>
    <p:sldId id="282" r:id="rId99"/>
    <p:sldId id="283" r:id="rId100"/>
    <p:sldId id="284" r:id="rId101"/>
    <p:sldId id="285" r:id="rId102"/>
    <p:sldId id="305" r:id="rId103"/>
    <p:sldId id="306" r:id="rId104"/>
    <p:sldId id="286" r:id="rId105"/>
    <p:sldId id="288" r:id="rId106"/>
    <p:sldId id="287" r:id="rId107"/>
    <p:sldId id="309" r:id="rId108"/>
    <p:sldId id="310" r:id="rId109"/>
    <p:sldId id="297" r:id="rId110"/>
    <p:sldId id="292" r:id="rId111"/>
    <p:sldId id="307" r:id="rId112"/>
    <p:sldId id="308" r:id="rId113"/>
    <p:sldId id="293" r:id="rId114"/>
    <p:sldId id="573" r:id="rId115"/>
  </p:sldIdLst>
  <p:sldSz cx="12190413" cy="6858000"/>
  <p:notesSz cx="6858000" cy="9144000"/>
  <p:custDataLst>
    <p:tags r:id="rId11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238E"/>
    <a:srgbClr val="008737"/>
    <a:srgbClr val="F7BCB3"/>
    <a:srgbClr val="FC7634"/>
    <a:srgbClr val="F6D04D"/>
    <a:srgbClr val="171748"/>
    <a:srgbClr val="1FD082"/>
    <a:srgbClr val="2F3EEA"/>
    <a:srgbClr val="FFFF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393E4-E866-4988-8F38-427CF7C51436}" v="56" dt="2025-10-26T20:25:26.33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2963" autoAdjust="0"/>
  </p:normalViewPr>
  <p:slideViewPr>
    <p:cSldViewPr showGuides="1">
      <p:cViewPr varScale="1">
        <p:scale>
          <a:sx n="36" d="100"/>
          <a:sy n="36" d="100"/>
        </p:scale>
        <p:origin x="88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handoutMaster" Target="handoutMasters/handoutMaster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4.xml"/><Relationship Id="rId89" Type="http://schemas.openxmlformats.org/officeDocument/2006/relationships/slide" Target="slides/slide19.xml"/><Relationship Id="rId112" Type="http://schemas.openxmlformats.org/officeDocument/2006/relationships/slide" Target="slides/slide42.xml"/><Relationship Id="rId16" Type="http://schemas.openxmlformats.org/officeDocument/2006/relationships/customXml" Target="../customXml/item16.xml"/><Relationship Id="rId107" Type="http://schemas.openxmlformats.org/officeDocument/2006/relationships/slide" Target="slides/slide3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102" Type="http://schemas.openxmlformats.org/officeDocument/2006/relationships/slide" Target="slides/slide32.xml"/><Relationship Id="rId123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90" Type="http://schemas.openxmlformats.org/officeDocument/2006/relationships/slide" Target="slides/slide20.xml"/><Relationship Id="rId95" Type="http://schemas.openxmlformats.org/officeDocument/2006/relationships/slide" Target="slides/slide2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slide" Target="slides/slide43.xml"/><Relationship Id="rId118" Type="http://schemas.openxmlformats.org/officeDocument/2006/relationships/tags" Target="tags/tag1.xml"/><Relationship Id="rId80" Type="http://schemas.openxmlformats.org/officeDocument/2006/relationships/slide" Target="slides/slide10.xml"/><Relationship Id="rId85" Type="http://schemas.openxmlformats.org/officeDocument/2006/relationships/slide" Target="slides/slide1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3.xml"/><Relationship Id="rId108" Type="http://schemas.openxmlformats.org/officeDocument/2006/relationships/slide" Target="slides/slide38.xml"/><Relationship Id="rId124" Type="http://schemas.microsoft.com/office/2015/10/relationships/revisionInfo" Target="revisionInfo.xml"/><Relationship Id="rId54" Type="http://schemas.openxmlformats.org/officeDocument/2006/relationships/customXml" Target="../customXml/item54.xml"/><Relationship Id="rId70" Type="http://schemas.openxmlformats.org/officeDocument/2006/relationships/slideMaster" Target="slideMasters/slideMaster1.xml"/><Relationship Id="rId75" Type="http://schemas.openxmlformats.org/officeDocument/2006/relationships/slide" Target="slides/slide5.xml"/><Relationship Id="rId91" Type="http://schemas.openxmlformats.org/officeDocument/2006/relationships/slide" Target="slides/slide21.xml"/><Relationship Id="rId96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44.xml"/><Relationship Id="rId119" Type="http://schemas.openxmlformats.org/officeDocument/2006/relationships/presProps" Target="presProps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slide" Target="slides/slide11.xml"/><Relationship Id="rId86" Type="http://schemas.openxmlformats.org/officeDocument/2006/relationships/slide" Target="slides/slide1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6.xml"/><Relationship Id="rId97" Type="http://schemas.openxmlformats.org/officeDocument/2006/relationships/slide" Target="slides/slide27.xml"/><Relationship Id="rId104" Type="http://schemas.openxmlformats.org/officeDocument/2006/relationships/slide" Target="slides/slide34.xml"/><Relationship Id="rId120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92" Type="http://schemas.openxmlformats.org/officeDocument/2006/relationships/slide" Target="slides/slide2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7.xml"/><Relationship Id="rId110" Type="http://schemas.openxmlformats.org/officeDocument/2006/relationships/slide" Target="slides/slide40.xml"/><Relationship Id="rId115" Type="http://schemas.openxmlformats.org/officeDocument/2006/relationships/slide" Target="slides/slide45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7.xml"/><Relationship Id="rId100" Type="http://schemas.openxmlformats.org/officeDocument/2006/relationships/slide" Target="slides/slide30.xml"/><Relationship Id="rId105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93" Type="http://schemas.openxmlformats.org/officeDocument/2006/relationships/slide" Target="slides/slide23.xml"/><Relationship Id="rId98" Type="http://schemas.openxmlformats.org/officeDocument/2006/relationships/slide" Target="slides/slide28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3.xml"/><Relationship Id="rId88" Type="http://schemas.openxmlformats.org/officeDocument/2006/relationships/slide" Target="slides/slide18.xml"/><Relationship Id="rId111" Type="http://schemas.openxmlformats.org/officeDocument/2006/relationships/slide" Target="slides/slide4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36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94" Type="http://schemas.openxmlformats.org/officeDocument/2006/relationships/slide" Target="slides/slide24.xml"/><Relationship Id="rId99" Type="http://schemas.openxmlformats.org/officeDocument/2006/relationships/slide" Target="slides/slide29.xml"/><Relationship Id="rId101" Type="http://schemas.openxmlformats.org/officeDocument/2006/relationships/slide" Target="slides/slide31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Simon Thrysøe" userId="3f9b9528-1df8-4235-9262-8bdb6141b1d9" providerId="ADAL" clId="{210BC3D0-6D33-4731-A59B-369807834DD2}"/>
    <pc:docChg chg="undo custSel addSld delSld modSld">
      <pc:chgData name="Alexander Simon Thrysøe" userId="3f9b9528-1df8-4235-9262-8bdb6141b1d9" providerId="ADAL" clId="{210BC3D0-6D33-4731-A59B-369807834DD2}" dt="2025-10-26T20:25:36.402" v="4965" actId="20577"/>
      <pc:docMkLst>
        <pc:docMk/>
      </pc:docMkLst>
      <pc:sldChg chg="addSp delSp modSp mod">
        <pc:chgData name="Alexander Simon Thrysøe" userId="3f9b9528-1df8-4235-9262-8bdb6141b1d9" providerId="ADAL" clId="{210BC3D0-6D33-4731-A59B-369807834DD2}" dt="2025-10-26T20:23:13.168" v="4940"/>
        <pc:sldMkLst>
          <pc:docMk/>
          <pc:sldMk cId="1796381250" sldId="257"/>
        </pc:sldMkLst>
        <pc:spChg chg="del">
          <ac:chgData name="Alexander Simon Thrysøe" userId="3f9b9528-1df8-4235-9262-8bdb6141b1d9" providerId="ADAL" clId="{210BC3D0-6D33-4731-A59B-369807834DD2}" dt="2025-10-26T20:23:12.831" v="4939" actId="478"/>
          <ac:spMkLst>
            <pc:docMk/>
            <pc:sldMk cId="1796381250" sldId="257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3:13.168" v="4940"/>
          <ac:spMkLst>
            <pc:docMk/>
            <pc:sldMk cId="1796381250" sldId="257"/>
            <ac:spMk id="3" creationId="{18793E66-C6E5-212E-330C-BEF7365C5BEF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3:36.236" v="4946" actId="20577"/>
        <pc:sldMkLst>
          <pc:docMk/>
          <pc:sldMk cId="2320714135" sldId="260"/>
        </pc:sldMkLst>
        <pc:spChg chg="mod">
          <ac:chgData name="Alexander Simon Thrysøe" userId="3f9b9528-1df8-4235-9262-8bdb6141b1d9" providerId="ADAL" clId="{210BC3D0-6D33-4731-A59B-369807834DD2}" dt="2025-10-26T20:23:36.236" v="4946" actId="20577"/>
          <ac:spMkLst>
            <pc:docMk/>
            <pc:sldMk cId="2320714135" sldId="260"/>
            <ac:spMk id="5" creationId="{88CE6942-A17C-4247-86C6-41FACF7E90AC}"/>
          </ac:spMkLst>
        </pc:spChg>
        <pc:spChg chg="del">
          <ac:chgData name="Alexander Simon Thrysøe" userId="3f9b9528-1df8-4235-9262-8bdb6141b1d9" providerId="ADAL" clId="{210BC3D0-6D33-4731-A59B-369807834DD2}" dt="2025-10-26T20:23:21.646" v="4942" actId="478"/>
          <ac:spMkLst>
            <pc:docMk/>
            <pc:sldMk cId="2320714135" sldId="260"/>
            <ac:spMk id="6" creationId="{6BD79507-030C-48B9-4B06-13AEB08862A3}"/>
          </ac:spMkLst>
        </pc:spChg>
        <pc:spChg chg="add mod">
          <ac:chgData name="Alexander Simon Thrysøe" userId="3f9b9528-1df8-4235-9262-8bdb6141b1d9" providerId="ADAL" clId="{210BC3D0-6D33-4731-A59B-369807834DD2}" dt="2025-10-26T20:23:22.109" v="4943"/>
          <ac:spMkLst>
            <pc:docMk/>
            <pc:sldMk cId="2320714135" sldId="260"/>
            <ac:spMk id="7" creationId="{862C3999-857F-92F0-D45D-E374EE4EDD4D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3:03.977" v="4936"/>
        <pc:sldMkLst>
          <pc:docMk/>
          <pc:sldMk cId="3304755904" sldId="261"/>
        </pc:sldMkLst>
        <pc:spChg chg="del">
          <ac:chgData name="Alexander Simon Thrysøe" userId="3f9b9528-1df8-4235-9262-8bdb6141b1d9" providerId="ADAL" clId="{210BC3D0-6D33-4731-A59B-369807834DD2}" dt="2025-10-26T20:23:03.629" v="4935" actId="478"/>
          <ac:spMkLst>
            <pc:docMk/>
            <pc:sldMk cId="3304755904" sldId="261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3:03.977" v="4936"/>
          <ac:spMkLst>
            <pc:docMk/>
            <pc:sldMk cId="3304755904" sldId="261"/>
            <ac:spMk id="3" creationId="{D31D5A82-1C88-B049-BC35-5806272ECD46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3:00.740" v="4934"/>
        <pc:sldMkLst>
          <pc:docMk/>
          <pc:sldMk cId="44475109" sldId="262"/>
        </pc:sldMkLst>
        <pc:spChg chg="del">
          <ac:chgData name="Alexander Simon Thrysøe" userId="3f9b9528-1df8-4235-9262-8bdb6141b1d9" providerId="ADAL" clId="{210BC3D0-6D33-4731-A59B-369807834DD2}" dt="2025-10-26T20:23:00.460" v="4933" actId="478"/>
          <ac:spMkLst>
            <pc:docMk/>
            <pc:sldMk cId="44475109" sldId="262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3:00.740" v="4934"/>
          <ac:spMkLst>
            <pc:docMk/>
            <pc:sldMk cId="44475109" sldId="262"/>
            <ac:spMk id="3" creationId="{43912998-1C83-83AC-892E-97B0F91A736B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56.522" v="4932"/>
        <pc:sldMkLst>
          <pc:docMk/>
          <pc:sldMk cId="823140340" sldId="263"/>
        </pc:sldMkLst>
        <pc:spChg chg="del">
          <ac:chgData name="Alexander Simon Thrysøe" userId="3f9b9528-1df8-4235-9262-8bdb6141b1d9" providerId="ADAL" clId="{210BC3D0-6D33-4731-A59B-369807834DD2}" dt="2025-10-26T20:22:56.183" v="4931" actId="478"/>
          <ac:spMkLst>
            <pc:docMk/>
            <pc:sldMk cId="823140340" sldId="263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56.522" v="4932"/>
          <ac:spMkLst>
            <pc:docMk/>
            <pc:sldMk cId="823140340" sldId="263"/>
            <ac:spMk id="3" creationId="{C4F7FE2C-B18F-DD71-336C-8ECA61F76B07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46.889" v="4928"/>
        <pc:sldMkLst>
          <pc:docMk/>
          <pc:sldMk cId="1289055308" sldId="265"/>
        </pc:sldMkLst>
        <pc:spChg chg="del">
          <ac:chgData name="Alexander Simon Thrysøe" userId="3f9b9528-1df8-4235-9262-8bdb6141b1d9" providerId="ADAL" clId="{210BC3D0-6D33-4731-A59B-369807834DD2}" dt="2025-10-26T20:22:46.524" v="4927" actId="478"/>
          <ac:spMkLst>
            <pc:docMk/>
            <pc:sldMk cId="1289055308" sldId="265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46.889" v="4928"/>
          <ac:spMkLst>
            <pc:docMk/>
            <pc:sldMk cId="1289055308" sldId="265"/>
            <ac:spMk id="3" creationId="{1852F507-FBD9-0D81-0565-30F9D38DA812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32.253" v="4922"/>
        <pc:sldMkLst>
          <pc:docMk/>
          <pc:sldMk cId="249395928" sldId="266"/>
        </pc:sldMkLst>
        <pc:spChg chg="del">
          <ac:chgData name="Alexander Simon Thrysøe" userId="3f9b9528-1df8-4235-9262-8bdb6141b1d9" providerId="ADAL" clId="{210BC3D0-6D33-4731-A59B-369807834DD2}" dt="2025-10-26T20:22:31.852" v="4921" actId="478"/>
          <ac:spMkLst>
            <pc:docMk/>
            <pc:sldMk cId="249395928" sldId="266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32.253" v="4922"/>
          <ac:spMkLst>
            <pc:docMk/>
            <pc:sldMk cId="249395928" sldId="266"/>
            <ac:spMk id="5" creationId="{85FF61A6-1562-9C45-770D-FD5E48A5929A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54.818" v="4906"/>
        <pc:sldMkLst>
          <pc:docMk/>
          <pc:sldMk cId="3831035772" sldId="268"/>
        </pc:sldMkLst>
        <pc:spChg chg="del">
          <ac:chgData name="Alexander Simon Thrysøe" userId="3f9b9528-1df8-4235-9262-8bdb6141b1d9" providerId="ADAL" clId="{210BC3D0-6D33-4731-A59B-369807834DD2}" dt="2025-10-26T20:21:54.506" v="4905" actId="478"/>
          <ac:spMkLst>
            <pc:docMk/>
            <pc:sldMk cId="3831035772" sldId="268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54.818" v="4906"/>
          <ac:spMkLst>
            <pc:docMk/>
            <pc:sldMk cId="3831035772" sldId="268"/>
            <ac:spMk id="3" creationId="{446904E3-2FFF-302F-493C-174A74343ACC}"/>
          </ac:spMkLst>
        </pc:spChg>
        <pc:spChg chg="mod">
          <ac:chgData name="Alexander Simon Thrysøe" userId="3f9b9528-1df8-4235-9262-8bdb6141b1d9" providerId="ADAL" clId="{210BC3D0-6D33-4731-A59B-369807834DD2}" dt="2025-10-26T20:04:01.154" v="4643" actId="20577"/>
          <ac:spMkLst>
            <pc:docMk/>
            <pc:sldMk cId="3831035772" sldId="268"/>
            <ac:spMk id="11" creationId="{14A15CB2-400B-ACFF-BFF3-5F028A1663F8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23.869" v="4918"/>
        <pc:sldMkLst>
          <pc:docMk/>
          <pc:sldMk cId="84356947" sldId="270"/>
        </pc:sldMkLst>
        <pc:spChg chg="del">
          <ac:chgData name="Alexander Simon Thrysøe" userId="3f9b9528-1df8-4235-9262-8bdb6141b1d9" providerId="ADAL" clId="{210BC3D0-6D33-4731-A59B-369807834DD2}" dt="2025-10-26T20:22:23.549" v="4917" actId="478"/>
          <ac:spMkLst>
            <pc:docMk/>
            <pc:sldMk cId="84356947" sldId="270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23.869" v="4918"/>
          <ac:spMkLst>
            <pc:docMk/>
            <pc:sldMk cId="84356947" sldId="270"/>
            <ac:spMk id="5" creationId="{CE27E849-EB53-BFA4-150D-8E8E7689EC93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50.554" v="4904"/>
        <pc:sldMkLst>
          <pc:docMk/>
          <pc:sldMk cId="1547824737" sldId="271"/>
        </pc:sldMkLst>
        <pc:spChg chg="del">
          <ac:chgData name="Alexander Simon Thrysøe" userId="3f9b9528-1df8-4235-9262-8bdb6141b1d9" providerId="ADAL" clId="{210BC3D0-6D33-4731-A59B-369807834DD2}" dt="2025-10-26T20:21:50.247" v="4903" actId="478"/>
          <ac:spMkLst>
            <pc:docMk/>
            <pc:sldMk cId="1547824737" sldId="271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50.554" v="4904"/>
          <ac:spMkLst>
            <pc:docMk/>
            <pc:sldMk cId="1547824737" sldId="271"/>
            <ac:spMk id="3" creationId="{6015CAA5-A47D-6098-76E7-D2C6B97725DE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35.846" v="4924"/>
        <pc:sldMkLst>
          <pc:docMk/>
          <pc:sldMk cId="2201527773" sldId="272"/>
        </pc:sldMkLst>
        <pc:spChg chg="del">
          <ac:chgData name="Alexander Simon Thrysøe" userId="3f9b9528-1df8-4235-9262-8bdb6141b1d9" providerId="ADAL" clId="{210BC3D0-6D33-4731-A59B-369807834DD2}" dt="2025-10-26T20:22:35.502" v="4923" actId="478"/>
          <ac:spMkLst>
            <pc:docMk/>
            <pc:sldMk cId="2201527773" sldId="272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35.846" v="4924"/>
          <ac:spMkLst>
            <pc:docMk/>
            <pc:sldMk cId="2201527773" sldId="272"/>
            <ac:spMk id="11" creationId="{7E2282E3-F6FD-72A2-9650-8C66E89C18EF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28.022" v="4920"/>
        <pc:sldMkLst>
          <pc:docMk/>
          <pc:sldMk cId="4149879665" sldId="273"/>
        </pc:sldMkLst>
        <pc:spChg chg="del">
          <ac:chgData name="Alexander Simon Thrysøe" userId="3f9b9528-1df8-4235-9262-8bdb6141b1d9" providerId="ADAL" clId="{210BC3D0-6D33-4731-A59B-369807834DD2}" dt="2025-10-26T20:22:27.544" v="4919" actId="478"/>
          <ac:spMkLst>
            <pc:docMk/>
            <pc:sldMk cId="4149879665" sldId="273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28.022" v="4920"/>
          <ac:spMkLst>
            <pc:docMk/>
            <pc:sldMk cId="4149879665" sldId="273"/>
            <ac:spMk id="11" creationId="{44DF7BE9-34FE-3D6D-D421-8962BA9630D7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14.304" v="4914"/>
        <pc:sldMkLst>
          <pc:docMk/>
          <pc:sldMk cId="3175521578" sldId="274"/>
        </pc:sldMkLst>
        <pc:spChg chg="del">
          <ac:chgData name="Alexander Simon Thrysøe" userId="3f9b9528-1df8-4235-9262-8bdb6141b1d9" providerId="ADAL" clId="{210BC3D0-6D33-4731-A59B-369807834DD2}" dt="2025-10-26T20:22:13.899" v="4913" actId="478"/>
          <ac:spMkLst>
            <pc:docMk/>
            <pc:sldMk cId="3175521578" sldId="274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14.304" v="4914"/>
          <ac:spMkLst>
            <pc:docMk/>
            <pc:sldMk cId="3175521578" sldId="274"/>
            <ac:spMk id="3" creationId="{00BDE11B-42B4-06F7-A1BA-05362F47495D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10.077" v="4912"/>
        <pc:sldMkLst>
          <pc:docMk/>
          <pc:sldMk cId="662956854" sldId="276"/>
        </pc:sldMkLst>
        <pc:spChg chg="del">
          <ac:chgData name="Alexander Simon Thrysøe" userId="3f9b9528-1df8-4235-9262-8bdb6141b1d9" providerId="ADAL" clId="{210BC3D0-6D33-4731-A59B-369807834DD2}" dt="2025-10-26T20:22:09.686" v="4911" actId="478"/>
          <ac:spMkLst>
            <pc:docMk/>
            <pc:sldMk cId="662956854" sldId="276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10.077" v="4912"/>
          <ac:spMkLst>
            <pc:docMk/>
            <pc:sldMk cId="662956854" sldId="276"/>
            <ac:spMk id="3" creationId="{4EF3C295-9363-E54D-B7F0-08A6F26890DF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2:00.362" v="4908"/>
        <pc:sldMkLst>
          <pc:docMk/>
          <pc:sldMk cId="1398547081" sldId="278"/>
        </pc:sldMkLst>
        <pc:spChg chg="del">
          <ac:chgData name="Alexander Simon Thrysøe" userId="3f9b9528-1df8-4235-9262-8bdb6141b1d9" providerId="ADAL" clId="{210BC3D0-6D33-4731-A59B-369807834DD2}" dt="2025-10-26T20:22:00.023" v="4907" actId="478"/>
          <ac:spMkLst>
            <pc:docMk/>
            <pc:sldMk cId="1398547081" sldId="278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00.362" v="4908"/>
          <ac:spMkLst>
            <pc:docMk/>
            <pc:sldMk cId="1398547081" sldId="278"/>
            <ac:spMk id="5" creationId="{9D93F893-D1C9-BDE7-F3E6-F97769861241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45.202" v="4902"/>
        <pc:sldMkLst>
          <pc:docMk/>
          <pc:sldMk cId="3092934351" sldId="279"/>
        </pc:sldMkLst>
        <pc:spChg chg="del">
          <ac:chgData name="Alexander Simon Thrysøe" userId="3f9b9528-1df8-4235-9262-8bdb6141b1d9" providerId="ADAL" clId="{210BC3D0-6D33-4731-A59B-369807834DD2}" dt="2025-10-26T20:21:44.805" v="4901" actId="478"/>
          <ac:spMkLst>
            <pc:docMk/>
            <pc:sldMk cId="3092934351" sldId="279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45.202" v="4902"/>
          <ac:spMkLst>
            <pc:docMk/>
            <pc:sldMk cId="3092934351" sldId="279"/>
            <ac:spMk id="3" creationId="{2C8E5ACE-BBFD-DCFA-F593-3B9A50C53BE6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41.039" v="4900"/>
        <pc:sldMkLst>
          <pc:docMk/>
          <pc:sldMk cId="2205410419" sldId="280"/>
        </pc:sldMkLst>
        <pc:spChg chg="del">
          <ac:chgData name="Alexander Simon Thrysøe" userId="3f9b9528-1df8-4235-9262-8bdb6141b1d9" providerId="ADAL" clId="{210BC3D0-6D33-4731-A59B-369807834DD2}" dt="2025-10-26T20:21:40.659" v="4899" actId="478"/>
          <ac:spMkLst>
            <pc:docMk/>
            <pc:sldMk cId="2205410419" sldId="280"/>
            <ac:spMk id="2" creationId="{B7053EF8-C81F-6E60-C765-68EF71FC8901}"/>
          </ac:spMkLst>
        </pc:spChg>
        <pc:spChg chg="add del">
          <ac:chgData name="Alexander Simon Thrysøe" userId="3f9b9528-1df8-4235-9262-8bdb6141b1d9" providerId="ADAL" clId="{210BC3D0-6D33-4731-A59B-369807834DD2}" dt="2025-10-26T20:11:14.984" v="4854" actId="22"/>
          <ac:spMkLst>
            <pc:docMk/>
            <pc:sldMk cId="2205410419" sldId="280"/>
            <ac:spMk id="5" creationId="{86753904-023F-6356-BE68-3764210E81D1}"/>
          </ac:spMkLst>
        </pc:spChg>
        <pc:spChg chg="add mod">
          <ac:chgData name="Alexander Simon Thrysøe" userId="3f9b9528-1df8-4235-9262-8bdb6141b1d9" providerId="ADAL" clId="{210BC3D0-6D33-4731-A59B-369807834DD2}" dt="2025-10-26T20:11:28.367" v="4865" actId="1076"/>
          <ac:spMkLst>
            <pc:docMk/>
            <pc:sldMk cId="2205410419" sldId="280"/>
            <ac:spMk id="8" creationId="{A49F8B4C-6572-7301-6154-2F300118ADE7}"/>
          </ac:spMkLst>
        </pc:spChg>
        <pc:spChg chg="add mod">
          <ac:chgData name="Alexander Simon Thrysøe" userId="3f9b9528-1df8-4235-9262-8bdb6141b1d9" providerId="ADAL" clId="{210BC3D0-6D33-4731-A59B-369807834DD2}" dt="2025-10-26T20:21:41.039" v="4900"/>
          <ac:spMkLst>
            <pc:docMk/>
            <pc:sldMk cId="2205410419" sldId="280"/>
            <ac:spMk id="9" creationId="{622F6501-5911-5A9B-5206-7D8EFB8A5C3B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35.768" v="4898"/>
        <pc:sldMkLst>
          <pc:docMk/>
          <pc:sldMk cId="3060284888" sldId="281"/>
        </pc:sldMkLst>
        <pc:spChg chg="del">
          <ac:chgData name="Alexander Simon Thrysøe" userId="3f9b9528-1df8-4235-9262-8bdb6141b1d9" providerId="ADAL" clId="{210BC3D0-6D33-4731-A59B-369807834DD2}" dt="2025-10-26T20:21:35.447" v="4897" actId="478"/>
          <ac:spMkLst>
            <pc:docMk/>
            <pc:sldMk cId="3060284888" sldId="281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35.768" v="4898"/>
          <ac:spMkLst>
            <pc:docMk/>
            <pc:sldMk cId="3060284888" sldId="281"/>
            <ac:spMk id="3" creationId="{AB13AC20-79F7-EDA5-E6AE-34345D39D3F7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32.004" v="4896"/>
        <pc:sldMkLst>
          <pc:docMk/>
          <pc:sldMk cId="2758298642" sldId="282"/>
        </pc:sldMkLst>
        <pc:spChg chg="del">
          <ac:chgData name="Alexander Simon Thrysøe" userId="3f9b9528-1df8-4235-9262-8bdb6141b1d9" providerId="ADAL" clId="{210BC3D0-6D33-4731-A59B-369807834DD2}" dt="2025-10-26T20:21:31.645" v="4895" actId="478"/>
          <ac:spMkLst>
            <pc:docMk/>
            <pc:sldMk cId="2758298642" sldId="282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32.004" v="4896"/>
          <ac:spMkLst>
            <pc:docMk/>
            <pc:sldMk cId="2758298642" sldId="282"/>
            <ac:spMk id="3" creationId="{FAFA101B-3A2C-1306-34DF-11F5971EDF75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28.769" v="4894"/>
        <pc:sldMkLst>
          <pc:docMk/>
          <pc:sldMk cId="2652213968" sldId="283"/>
        </pc:sldMkLst>
        <pc:spChg chg="del">
          <ac:chgData name="Alexander Simon Thrysøe" userId="3f9b9528-1df8-4235-9262-8bdb6141b1d9" providerId="ADAL" clId="{210BC3D0-6D33-4731-A59B-369807834DD2}" dt="2025-10-26T20:21:28.422" v="4893" actId="478"/>
          <ac:spMkLst>
            <pc:docMk/>
            <pc:sldMk cId="2652213968" sldId="283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28.769" v="4894"/>
          <ac:spMkLst>
            <pc:docMk/>
            <pc:sldMk cId="2652213968" sldId="283"/>
            <ac:spMk id="3" creationId="{68DD5396-8346-AD9A-92DA-159B63E3AC1E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24.443" v="4892"/>
        <pc:sldMkLst>
          <pc:docMk/>
          <pc:sldMk cId="4282436416" sldId="284"/>
        </pc:sldMkLst>
        <pc:spChg chg="del">
          <ac:chgData name="Alexander Simon Thrysøe" userId="3f9b9528-1df8-4235-9262-8bdb6141b1d9" providerId="ADAL" clId="{210BC3D0-6D33-4731-A59B-369807834DD2}" dt="2025-10-26T20:21:24.118" v="4891" actId="478"/>
          <ac:spMkLst>
            <pc:docMk/>
            <pc:sldMk cId="4282436416" sldId="284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24.443" v="4892"/>
          <ac:spMkLst>
            <pc:docMk/>
            <pc:sldMk cId="4282436416" sldId="284"/>
            <ac:spMk id="5" creationId="{2B78F0D3-C7A4-3C0A-3B6C-A2DF39CFF13E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19.702" v="4890"/>
        <pc:sldMkLst>
          <pc:docMk/>
          <pc:sldMk cId="801670760" sldId="285"/>
        </pc:sldMkLst>
        <pc:spChg chg="del">
          <ac:chgData name="Alexander Simon Thrysøe" userId="3f9b9528-1df8-4235-9262-8bdb6141b1d9" providerId="ADAL" clId="{210BC3D0-6D33-4731-A59B-369807834DD2}" dt="2025-10-26T20:21:19.392" v="4889" actId="478"/>
          <ac:spMkLst>
            <pc:docMk/>
            <pc:sldMk cId="801670760" sldId="285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19.702" v="4890"/>
          <ac:spMkLst>
            <pc:docMk/>
            <pc:sldMk cId="801670760" sldId="285"/>
            <ac:spMk id="5" creationId="{B0D4674A-17B7-54CB-5162-8780017FD9CA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10.826" v="4886"/>
        <pc:sldMkLst>
          <pc:docMk/>
          <pc:sldMk cId="2294790116" sldId="286"/>
        </pc:sldMkLst>
        <pc:spChg chg="del">
          <ac:chgData name="Alexander Simon Thrysøe" userId="3f9b9528-1df8-4235-9262-8bdb6141b1d9" providerId="ADAL" clId="{210BC3D0-6D33-4731-A59B-369807834DD2}" dt="2025-10-26T20:21:10.454" v="4885" actId="478"/>
          <ac:spMkLst>
            <pc:docMk/>
            <pc:sldMk cId="2294790116" sldId="286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10.826" v="4886"/>
          <ac:spMkLst>
            <pc:docMk/>
            <pc:sldMk cId="2294790116" sldId="286"/>
            <ac:spMk id="5" creationId="{8A0C94B1-DD63-36A6-C922-4484CF74CC0D}"/>
          </ac:spMkLst>
        </pc:spChg>
      </pc:sldChg>
      <pc:sldChg chg="addSp delSp modSp mod modNotesTx">
        <pc:chgData name="Alexander Simon Thrysøe" userId="3f9b9528-1df8-4235-9262-8bdb6141b1d9" providerId="ADAL" clId="{210BC3D0-6D33-4731-A59B-369807834DD2}" dt="2025-10-26T20:25:36.402" v="4965" actId="20577"/>
        <pc:sldMkLst>
          <pc:docMk/>
          <pc:sldMk cId="473258036" sldId="287"/>
        </pc:sldMkLst>
        <pc:spChg chg="del">
          <ac:chgData name="Alexander Simon Thrysøe" userId="3f9b9528-1df8-4235-9262-8bdb6141b1d9" providerId="ADAL" clId="{210BC3D0-6D33-4731-A59B-369807834DD2}" dt="2025-10-26T20:21:00.037" v="4881" actId="478"/>
          <ac:spMkLst>
            <pc:docMk/>
            <pc:sldMk cId="473258036" sldId="287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00.418" v="4882"/>
          <ac:spMkLst>
            <pc:docMk/>
            <pc:sldMk cId="473258036" sldId="287"/>
            <ac:spMk id="3" creationId="{886237B5-A6AE-D234-506D-C040E9F42A0E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1:06.675" v="4884"/>
        <pc:sldMkLst>
          <pc:docMk/>
          <pc:sldMk cId="3063357897" sldId="288"/>
        </pc:sldMkLst>
        <pc:spChg chg="del">
          <ac:chgData name="Alexander Simon Thrysøe" userId="3f9b9528-1df8-4235-9262-8bdb6141b1d9" providerId="ADAL" clId="{210BC3D0-6D33-4731-A59B-369807834DD2}" dt="2025-10-26T20:21:06.316" v="4883" actId="478"/>
          <ac:spMkLst>
            <pc:docMk/>
            <pc:sldMk cId="3063357897" sldId="288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1:06.675" v="4884"/>
          <ac:spMkLst>
            <pc:docMk/>
            <pc:sldMk cId="3063357897" sldId="288"/>
            <ac:spMk id="3" creationId="{8C516DB2-0EE2-7042-4C98-D22FBF94FEA3}"/>
          </ac:spMkLst>
        </pc:spChg>
      </pc:sldChg>
      <pc:sldChg chg="del">
        <pc:chgData name="Alexander Simon Thrysøe" userId="3f9b9528-1df8-4235-9262-8bdb6141b1d9" providerId="ADAL" clId="{210BC3D0-6D33-4731-A59B-369807834DD2}" dt="2025-10-26T20:19:15.322" v="4866" actId="47"/>
        <pc:sldMkLst>
          <pc:docMk/>
          <pc:sldMk cId="1602288283" sldId="289"/>
        </pc:sldMkLst>
      </pc:sldChg>
      <pc:sldChg chg="addSp delSp modSp mod">
        <pc:chgData name="Alexander Simon Thrysøe" userId="3f9b9528-1df8-4235-9262-8bdb6141b1d9" providerId="ADAL" clId="{210BC3D0-6D33-4731-A59B-369807834DD2}" dt="2025-10-26T20:22:53.404" v="4930"/>
        <pc:sldMkLst>
          <pc:docMk/>
          <pc:sldMk cId="1183051872" sldId="290"/>
        </pc:sldMkLst>
        <pc:spChg chg="del">
          <ac:chgData name="Alexander Simon Thrysøe" userId="3f9b9528-1df8-4235-9262-8bdb6141b1d9" providerId="ADAL" clId="{210BC3D0-6D33-4731-A59B-369807834DD2}" dt="2025-10-26T20:22:53.046" v="4929" actId="478"/>
          <ac:spMkLst>
            <pc:docMk/>
            <pc:sldMk cId="1183051872" sldId="290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2:53.404" v="4930"/>
          <ac:spMkLst>
            <pc:docMk/>
            <pc:sldMk cId="1183051872" sldId="290"/>
            <ac:spMk id="5" creationId="{71AB010D-3965-6AB0-2802-AAC2CDEF9F3B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0:46.332" v="4876"/>
        <pc:sldMkLst>
          <pc:docMk/>
          <pc:sldMk cId="2877949109" sldId="292"/>
        </pc:sldMkLst>
        <pc:spChg chg="del">
          <ac:chgData name="Alexander Simon Thrysøe" userId="3f9b9528-1df8-4235-9262-8bdb6141b1d9" providerId="ADAL" clId="{210BC3D0-6D33-4731-A59B-369807834DD2}" dt="2025-10-26T20:20:45.969" v="4875" actId="478"/>
          <ac:spMkLst>
            <pc:docMk/>
            <pc:sldMk cId="2877949109" sldId="292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0:46.332" v="4876"/>
          <ac:spMkLst>
            <pc:docMk/>
            <pc:sldMk cId="2877949109" sldId="292"/>
            <ac:spMk id="5" creationId="{A35DE58D-26EC-85DC-0CEA-C3DBA67DF7E1}"/>
          </ac:spMkLst>
        </pc:spChg>
      </pc:sldChg>
      <pc:sldChg chg="modSp mod">
        <pc:chgData name="Alexander Simon Thrysøe" userId="3f9b9528-1df8-4235-9262-8bdb6141b1d9" providerId="ADAL" clId="{210BC3D0-6D33-4731-A59B-369807834DD2}" dt="2025-10-26T20:20:30.761" v="4870" actId="20577"/>
        <pc:sldMkLst>
          <pc:docMk/>
          <pc:sldMk cId="2247572890" sldId="293"/>
        </pc:sldMkLst>
        <pc:spChg chg="mod">
          <ac:chgData name="Alexander Simon Thrysøe" userId="3f9b9528-1df8-4235-9262-8bdb6141b1d9" providerId="ADAL" clId="{210BC3D0-6D33-4731-A59B-369807834DD2}" dt="2025-10-26T20:20:30.761" v="4870" actId="20577"/>
          <ac:spMkLst>
            <pc:docMk/>
            <pc:sldMk cId="2247572890" sldId="293"/>
            <ac:spMk id="2" creationId="{B7053EF8-C81F-6E60-C765-68EF71FC8901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3:09.681" v="4938"/>
        <pc:sldMkLst>
          <pc:docMk/>
          <pc:sldMk cId="3616608580" sldId="294"/>
        </pc:sldMkLst>
        <pc:spChg chg="del">
          <ac:chgData name="Alexander Simon Thrysøe" userId="3f9b9528-1df8-4235-9262-8bdb6141b1d9" providerId="ADAL" clId="{210BC3D0-6D33-4731-A59B-369807834DD2}" dt="2025-10-26T20:23:09.346" v="4937" actId="478"/>
          <ac:spMkLst>
            <pc:docMk/>
            <pc:sldMk cId="3616608580" sldId="294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3:09.681" v="4938"/>
          <ac:spMkLst>
            <pc:docMk/>
            <pc:sldMk cId="3616608580" sldId="294"/>
            <ac:spMk id="3" creationId="{A9B17167-2D98-6B56-D04E-DF1B4BC3F3B3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0:49.627" v="4878"/>
        <pc:sldMkLst>
          <pc:docMk/>
          <pc:sldMk cId="3282525189" sldId="297"/>
        </pc:sldMkLst>
        <pc:spChg chg="del">
          <ac:chgData name="Alexander Simon Thrysøe" userId="3f9b9528-1df8-4235-9262-8bdb6141b1d9" providerId="ADAL" clId="{210BC3D0-6D33-4731-A59B-369807834DD2}" dt="2025-10-26T20:20:49.207" v="4877" actId="478"/>
          <ac:spMkLst>
            <pc:docMk/>
            <pc:sldMk cId="3282525189" sldId="297"/>
            <ac:spMk id="2" creationId="{B7053EF8-C81F-6E60-C765-68EF71FC8901}"/>
          </ac:spMkLst>
        </pc:spChg>
        <pc:spChg chg="add mod">
          <ac:chgData name="Alexander Simon Thrysøe" userId="3f9b9528-1df8-4235-9262-8bdb6141b1d9" providerId="ADAL" clId="{210BC3D0-6D33-4731-A59B-369807834DD2}" dt="2025-10-26T20:20:49.627" v="4878"/>
          <ac:spMkLst>
            <pc:docMk/>
            <pc:sldMk cId="3282525189" sldId="297"/>
            <ac:spMk id="3" creationId="{2576CD5E-AE1B-5FD3-E726-FB2EF2FBDF42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3:15.845" v="4941"/>
        <pc:sldMkLst>
          <pc:docMk/>
          <pc:sldMk cId="1635377456" sldId="298"/>
        </pc:sldMkLst>
        <pc:spChg chg="mod">
          <ac:chgData name="Alexander Simon Thrysøe" userId="3f9b9528-1df8-4235-9262-8bdb6141b1d9" providerId="ADAL" clId="{210BC3D0-6D33-4731-A59B-369807834DD2}" dt="2025-10-26T19:58:51.240" v="2"/>
          <ac:spMkLst>
            <pc:docMk/>
            <pc:sldMk cId="1635377456" sldId="298"/>
            <ac:spMk id="4" creationId="{92F60FEB-1DAD-41E9-BB8A-482131DD4CF5}"/>
          </ac:spMkLst>
        </pc:spChg>
        <pc:spChg chg="del">
          <ac:chgData name="Alexander Simon Thrysøe" userId="3f9b9528-1df8-4235-9262-8bdb6141b1d9" providerId="ADAL" clId="{210BC3D0-6D33-4731-A59B-369807834DD2}" dt="2025-10-26T19:58:52.614" v="17"/>
          <ac:spMkLst>
            <pc:docMk/>
            <pc:sldMk cId="1635377456" sldId="298"/>
            <ac:spMk id="6" creationId="{565FF121-7CA4-41A8-BC12-D87897408807}"/>
          </ac:spMkLst>
        </pc:spChg>
        <pc:spChg chg="del">
          <ac:chgData name="Alexander Simon Thrysøe" userId="3f9b9528-1df8-4235-9262-8bdb6141b1d9" providerId="ADAL" clId="{210BC3D0-6D33-4731-A59B-369807834DD2}" dt="2025-10-26T19:58:52.620" v="18"/>
          <ac:spMkLst>
            <pc:docMk/>
            <pc:sldMk cId="1635377456" sldId="298"/>
            <ac:spMk id="7" creationId="{C1366759-16DC-43B3-B0EB-71E1E66B8B8D}"/>
          </ac:spMkLst>
        </pc:spChg>
        <pc:spChg chg="del">
          <ac:chgData name="Alexander Simon Thrysøe" userId="3f9b9528-1df8-4235-9262-8bdb6141b1d9" providerId="ADAL" clId="{210BC3D0-6D33-4731-A59B-369807834DD2}" dt="2025-10-26T19:58:52.620" v="19"/>
          <ac:spMkLst>
            <pc:docMk/>
            <pc:sldMk cId="1635377456" sldId="298"/>
            <ac:spMk id="8" creationId="{C1C610FC-3C13-442B-BE3A-0B9BA9DC51ED}"/>
          </ac:spMkLst>
        </pc:spChg>
        <pc:spChg chg="del">
          <ac:chgData name="Alexander Simon Thrysøe" userId="3f9b9528-1df8-4235-9262-8bdb6141b1d9" providerId="ADAL" clId="{210BC3D0-6D33-4731-A59B-369807834DD2}" dt="2025-10-26T19:58:52.628" v="20"/>
          <ac:spMkLst>
            <pc:docMk/>
            <pc:sldMk cId="1635377456" sldId="298"/>
            <ac:spMk id="9" creationId="{ADDECDAE-62CB-4C61-BA09-6D3FAB2EA566}"/>
          </ac:spMkLst>
        </pc:spChg>
        <pc:spChg chg="del">
          <ac:chgData name="Alexander Simon Thrysøe" userId="3f9b9528-1df8-4235-9262-8bdb6141b1d9" providerId="ADAL" clId="{210BC3D0-6D33-4731-A59B-369807834DD2}" dt="2025-10-26T19:58:52.630" v="21"/>
          <ac:spMkLst>
            <pc:docMk/>
            <pc:sldMk cId="1635377456" sldId="298"/>
            <ac:spMk id="10" creationId="{F352BDD2-2886-44BA-9414-8522457ABD9B}"/>
          </ac:spMkLst>
        </pc:spChg>
        <pc:spChg chg="del">
          <ac:chgData name="Alexander Simon Thrysøe" userId="3f9b9528-1df8-4235-9262-8bdb6141b1d9" providerId="ADAL" clId="{210BC3D0-6D33-4731-A59B-369807834DD2}" dt="2025-10-26T19:58:52.632" v="22"/>
          <ac:spMkLst>
            <pc:docMk/>
            <pc:sldMk cId="1635377456" sldId="298"/>
            <ac:spMk id="11" creationId="{FB60C925-0373-4E30-AF24-E91FACF64299}"/>
          </ac:spMkLst>
        </pc:spChg>
        <pc:spChg chg="del">
          <ac:chgData name="Alexander Simon Thrysøe" userId="3f9b9528-1df8-4235-9262-8bdb6141b1d9" providerId="ADAL" clId="{210BC3D0-6D33-4731-A59B-369807834DD2}" dt="2025-10-26T19:58:52.634" v="23"/>
          <ac:spMkLst>
            <pc:docMk/>
            <pc:sldMk cId="1635377456" sldId="298"/>
            <ac:spMk id="12" creationId="{4DD28662-D961-429F-9315-7176B6CDDE85}"/>
          </ac:spMkLst>
        </pc:spChg>
        <pc:spChg chg="del">
          <ac:chgData name="Alexander Simon Thrysøe" userId="3f9b9528-1df8-4235-9262-8bdb6141b1d9" providerId="ADAL" clId="{210BC3D0-6D33-4731-A59B-369807834DD2}" dt="2025-10-26T19:58:52.638" v="24"/>
          <ac:spMkLst>
            <pc:docMk/>
            <pc:sldMk cId="1635377456" sldId="298"/>
            <ac:spMk id="13" creationId="{589247DA-953C-4667-9A5E-4ACDD3BD94B2}"/>
          </ac:spMkLst>
        </pc:spChg>
        <pc:spChg chg="del">
          <ac:chgData name="Alexander Simon Thrysøe" userId="3f9b9528-1df8-4235-9262-8bdb6141b1d9" providerId="ADAL" clId="{210BC3D0-6D33-4731-A59B-369807834DD2}" dt="2025-10-26T19:58:52.639" v="25"/>
          <ac:spMkLst>
            <pc:docMk/>
            <pc:sldMk cId="1635377456" sldId="298"/>
            <ac:spMk id="14" creationId="{78D3BBFA-33EC-42F0-B7DC-C2A0CF1D66E6}"/>
          </ac:spMkLst>
        </pc:spChg>
        <pc:spChg chg="del">
          <ac:chgData name="Alexander Simon Thrysøe" userId="3f9b9528-1df8-4235-9262-8bdb6141b1d9" providerId="ADAL" clId="{210BC3D0-6D33-4731-A59B-369807834DD2}" dt="2025-10-26T19:58:52.644" v="26"/>
          <ac:spMkLst>
            <pc:docMk/>
            <pc:sldMk cId="1635377456" sldId="298"/>
            <ac:spMk id="15" creationId="{46D5864D-DA64-4C10-9DD0-83CE821213F3}"/>
          </ac:spMkLst>
        </pc:spChg>
        <pc:spChg chg="del">
          <ac:chgData name="Alexander Simon Thrysøe" userId="3f9b9528-1df8-4235-9262-8bdb6141b1d9" providerId="ADAL" clId="{210BC3D0-6D33-4731-A59B-369807834DD2}" dt="2025-10-26T19:58:52.646" v="27"/>
          <ac:spMkLst>
            <pc:docMk/>
            <pc:sldMk cId="1635377456" sldId="298"/>
            <ac:spMk id="16" creationId="{1DD196E4-5007-467D-849F-6DF61D2281B6}"/>
          </ac:spMkLst>
        </pc:spChg>
        <pc:spChg chg="del">
          <ac:chgData name="Alexander Simon Thrysøe" userId="3f9b9528-1df8-4235-9262-8bdb6141b1d9" providerId="ADAL" clId="{210BC3D0-6D33-4731-A59B-369807834DD2}" dt="2025-10-26T19:58:52.648" v="28"/>
          <ac:spMkLst>
            <pc:docMk/>
            <pc:sldMk cId="1635377456" sldId="298"/>
            <ac:spMk id="17" creationId="{B8915303-7A37-4C44-A452-4147B408E0B3}"/>
          </ac:spMkLst>
        </pc:spChg>
        <pc:spChg chg="del">
          <ac:chgData name="Alexander Simon Thrysøe" userId="3f9b9528-1df8-4235-9262-8bdb6141b1d9" providerId="ADAL" clId="{210BC3D0-6D33-4731-A59B-369807834DD2}" dt="2025-10-26T19:58:52.652" v="29"/>
          <ac:spMkLst>
            <pc:docMk/>
            <pc:sldMk cId="1635377456" sldId="298"/>
            <ac:spMk id="18" creationId="{F0227AA4-6DD2-4BC3-9C13-1947DA555DB7}"/>
          </ac:spMkLst>
        </pc:spChg>
        <pc:spChg chg="del">
          <ac:chgData name="Alexander Simon Thrysøe" userId="3f9b9528-1df8-4235-9262-8bdb6141b1d9" providerId="ADAL" clId="{210BC3D0-6D33-4731-A59B-369807834DD2}" dt="2025-10-26T19:58:52.654" v="30"/>
          <ac:spMkLst>
            <pc:docMk/>
            <pc:sldMk cId="1635377456" sldId="298"/>
            <ac:spMk id="19" creationId="{4F648ABA-2826-4495-B9E7-DDA8BCF1B76F}"/>
          </ac:spMkLst>
        </pc:spChg>
        <pc:spChg chg="del">
          <ac:chgData name="Alexander Simon Thrysøe" userId="3f9b9528-1df8-4235-9262-8bdb6141b1d9" providerId="ADAL" clId="{210BC3D0-6D33-4731-A59B-369807834DD2}" dt="2025-10-26T19:58:52.657" v="31"/>
          <ac:spMkLst>
            <pc:docMk/>
            <pc:sldMk cId="1635377456" sldId="298"/>
            <ac:spMk id="20" creationId="{5BCB3977-531B-4048-BA6C-597FD027D26E}"/>
          </ac:spMkLst>
        </pc:spChg>
        <pc:spChg chg="del">
          <ac:chgData name="Alexander Simon Thrysøe" userId="3f9b9528-1df8-4235-9262-8bdb6141b1d9" providerId="ADAL" clId="{210BC3D0-6D33-4731-A59B-369807834DD2}" dt="2025-10-26T19:58:52.659" v="32"/>
          <ac:spMkLst>
            <pc:docMk/>
            <pc:sldMk cId="1635377456" sldId="298"/>
            <ac:spMk id="21" creationId="{DCD7F5EC-FF21-4F3C-B2EB-46113A32FE71}"/>
          </ac:spMkLst>
        </pc:spChg>
        <pc:spChg chg="del">
          <ac:chgData name="Alexander Simon Thrysøe" userId="3f9b9528-1df8-4235-9262-8bdb6141b1d9" providerId="ADAL" clId="{210BC3D0-6D33-4731-A59B-369807834DD2}" dt="2025-10-26T19:58:52.663" v="33"/>
          <ac:spMkLst>
            <pc:docMk/>
            <pc:sldMk cId="1635377456" sldId="298"/>
            <ac:spMk id="22" creationId="{7490E8C7-831A-4E5A-B45E-467316647A07}"/>
          </ac:spMkLst>
        </pc:spChg>
        <pc:spChg chg="del">
          <ac:chgData name="Alexander Simon Thrysøe" userId="3f9b9528-1df8-4235-9262-8bdb6141b1d9" providerId="ADAL" clId="{210BC3D0-6D33-4731-A59B-369807834DD2}" dt="2025-10-26T19:58:52.666" v="34"/>
          <ac:spMkLst>
            <pc:docMk/>
            <pc:sldMk cId="1635377456" sldId="298"/>
            <ac:spMk id="23" creationId="{B5CAA11D-F618-4C1C-8DF5-61D0BABE32D7}"/>
          </ac:spMkLst>
        </pc:spChg>
        <pc:spChg chg="del">
          <ac:chgData name="Alexander Simon Thrysøe" userId="3f9b9528-1df8-4235-9262-8bdb6141b1d9" providerId="ADAL" clId="{210BC3D0-6D33-4731-A59B-369807834DD2}" dt="2025-10-26T19:58:52.670" v="35"/>
          <ac:spMkLst>
            <pc:docMk/>
            <pc:sldMk cId="1635377456" sldId="298"/>
            <ac:spMk id="24" creationId="{62651BAE-DC42-4AB1-81ED-31E1EDF42C21}"/>
          </ac:spMkLst>
        </pc:spChg>
        <pc:spChg chg="del">
          <ac:chgData name="Alexander Simon Thrysøe" userId="3f9b9528-1df8-4235-9262-8bdb6141b1d9" providerId="ADAL" clId="{210BC3D0-6D33-4731-A59B-369807834DD2}" dt="2025-10-26T19:58:52.671" v="36"/>
          <ac:spMkLst>
            <pc:docMk/>
            <pc:sldMk cId="1635377456" sldId="298"/>
            <ac:spMk id="25" creationId="{08BD772F-A781-41B3-9D8E-C43F336C093C}"/>
          </ac:spMkLst>
        </pc:spChg>
        <pc:spChg chg="del">
          <ac:chgData name="Alexander Simon Thrysøe" userId="3f9b9528-1df8-4235-9262-8bdb6141b1d9" providerId="ADAL" clId="{210BC3D0-6D33-4731-A59B-369807834DD2}" dt="2025-10-26T19:58:52.675" v="37"/>
          <ac:spMkLst>
            <pc:docMk/>
            <pc:sldMk cId="1635377456" sldId="298"/>
            <ac:spMk id="26" creationId="{BC392136-7444-448A-9A52-915053C0A676}"/>
          </ac:spMkLst>
        </pc:spChg>
        <pc:spChg chg="del">
          <ac:chgData name="Alexander Simon Thrysøe" userId="3f9b9528-1df8-4235-9262-8bdb6141b1d9" providerId="ADAL" clId="{210BC3D0-6D33-4731-A59B-369807834DD2}" dt="2025-10-26T19:58:52.677" v="38"/>
          <ac:spMkLst>
            <pc:docMk/>
            <pc:sldMk cId="1635377456" sldId="298"/>
            <ac:spMk id="27" creationId="{8E881309-FC97-459E-BE94-05D9B089CBAD}"/>
          </ac:spMkLst>
        </pc:spChg>
        <pc:spChg chg="del">
          <ac:chgData name="Alexander Simon Thrysøe" userId="3f9b9528-1df8-4235-9262-8bdb6141b1d9" providerId="ADAL" clId="{210BC3D0-6D33-4731-A59B-369807834DD2}" dt="2025-10-26T19:58:52.679" v="39"/>
          <ac:spMkLst>
            <pc:docMk/>
            <pc:sldMk cId="1635377456" sldId="298"/>
            <ac:spMk id="28" creationId="{8BC1842B-4109-475B-B343-F2BD6D7862CD}"/>
          </ac:spMkLst>
        </pc:spChg>
        <pc:spChg chg="del">
          <ac:chgData name="Alexander Simon Thrysøe" userId="3f9b9528-1df8-4235-9262-8bdb6141b1d9" providerId="ADAL" clId="{210BC3D0-6D33-4731-A59B-369807834DD2}" dt="2025-10-26T19:58:52.682" v="40"/>
          <ac:spMkLst>
            <pc:docMk/>
            <pc:sldMk cId="1635377456" sldId="298"/>
            <ac:spMk id="29" creationId="{29BA3FC2-AE19-4F40-ABAD-52067E3F3EFA}"/>
          </ac:spMkLst>
        </pc:spChg>
        <pc:spChg chg="del">
          <ac:chgData name="Alexander Simon Thrysøe" userId="3f9b9528-1df8-4235-9262-8bdb6141b1d9" providerId="ADAL" clId="{210BC3D0-6D33-4731-A59B-369807834DD2}" dt="2025-10-26T19:58:52.686" v="41"/>
          <ac:spMkLst>
            <pc:docMk/>
            <pc:sldMk cId="1635377456" sldId="298"/>
            <ac:spMk id="30" creationId="{E07030F3-36FA-46FB-A28A-0D7794FF22F7}"/>
          </ac:spMkLst>
        </pc:spChg>
        <pc:spChg chg="del">
          <ac:chgData name="Alexander Simon Thrysøe" userId="3f9b9528-1df8-4235-9262-8bdb6141b1d9" providerId="ADAL" clId="{210BC3D0-6D33-4731-A59B-369807834DD2}" dt="2025-10-26T19:58:52.688" v="42"/>
          <ac:spMkLst>
            <pc:docMk/>
            <pc:sldMk cId="1635377456" sldId="298"/>
            <ac:spMk id="31" creationId="{44B02EAB-D29D-4B4F-B1D8-AB445FA045A9}"/>
          </ac:spMkLst>
        </pc:spChg>
        <pc:spChg chg="del">
          <ac:chgData name="Alexander Simon Thrysøe" userId="3f9b9528-1df8-4235-9262-8bdb6141b1d9" providerId="ADAL" clId="{210BC3D0-6D33-4731-A59B-369807834DD2}" dt="2025-10-26T19:58:52.693" v="43"/>
          <ac:spMkLst>
            <pc:docMk/>
            <pc:sldMk cId="1635377456" sldId="298"/>
            <ac:spMk id="32" creationId="{29CBD05E-9088-45B5-AB10-1234792FC57D}"/>
          </ac:spMkLst>
        </pc:spChg>
        <pc:spChg chg="del">
          <ac:chgData name="Alexander Simon Thrysøe" userId="3f9b9528-1df8-4235-9262-8bdb6141b1d9" providerId="ADAL" clId="{210BC3D0-6D33-4731-A59B-369807834DD2}" dt="2025-10-26T19:58:52.695" v="44"/>
          <ac:spMkLst>
            <pc:docMk/>
            <pc:sldMk cId="1635377456" sldId="298"/>
            <ac:spMk id="33" creationId="{6810CF36-92CF-47CC-A04A-4E419E8EB495}"/>
          </ac:spMkLst>
        </pc:spChg>
        <pc:spChg chg="del">
          <ac:chgData name="Alexander Simon Thrysøe" userId="3f9b9528-1df8-4235-9262-8bdb6141b1d9" providerId="ADAL" clId="{210BC3D0-6D33-4731-A59B-369807834DD2}" dt="2025-10-26T19:58:52.697" v="45"/>
          <ac:spMkLst>
            <pc:docMk/>
            <pc:sldMk cId="1635377456" sldId="298"/>
            <ac:spMk id="34" creationId="{0AC4B82C-C653-4993-8C13-29C172A22F69}"/>
          </ac:spMkLst>
        </pc:spChg>
        <pc:spChg chg="del">
          <ac:chgData name="Alexander Simon Thrysøe" userId="3f9b9528-1df8-4235-9262-8bdb6141b1d9" providerId="ADAL" clId="{210BC3D0-6D33-4731-A59B-369807834DD2}" dt="2025-10-26T19:58:52.699" v="46"/>
          <ac:spMkLst>
            <pc:docMk/>
            <pc:sldMk cId="1635377456" sldId="298"/>
            <ac:spMk id="35" creationId="{AED8273B-AA9F-4BE7-B25C-DE1250175AD2}"/>
          </ac:spMkLst>
        </pc:spChg>
        <pc:spChg chg="del">
          <ac:chgData name="Alexander Simon Thrysøe" userId="3f9b9528-1df8-4235-9262-8bdb6141b1d9" providerId="ADAL" clId="{210BC3D0-6D33-4731-A59B-369807834DD2}" dt="2025-10-26T19:58:52.702" v="47"/>
          <ac:spMkLst>
            <pc:docMk/>
            <pc:sldMk cId="1635377456" sldId="298"/>
            <ac:spMk id="36" creationId="{1C5E87C5-59DC-4E41-A428-87592B3DC6A3}"/>
          </ac:spMkLst>
        </pc:spChg>
        <pc:spChg chg="del">
          <ac:chgData name="Alexander Simon Thrysøe" userId="3f9b9528-1df8-4235-9262-8bdb6141b1d9" providerId="ADAL" clId="{210BC3D0-6D33-4731-A59B-369807834DD2}" dt="2025-10-26T19:58:52.704" v="48"/>
          <ac:spMkLst>
            <pc:docMk/>
            <pc:sldMk cId="1635377456" sldId="298"/>
            <ac:spMk id="37" creationId="{42C4389A-E22A-4DDF-BFE8-2501838FF609}"/>
          </ac:spMkLst>
        </pc:spChg>
        <pc:spChg chg="del">
          <ac:chgData name="Alexander Simon Thrysøe" userId="3f9b9528-1df8-4235-9262-8bdb6141b1d9" providerId="ADAL" clId="{210BC3D0-6D33-4731-A59B-369807834DD2}" dt="2025-10-26T19:58:52.706" v="49"/>
          <ac:spMkLst>
            <pc:docMk/>
            <pc:sldMk cId="1635377456" sldId="298"/>
            <ac:spMk id="38" creationId="{B3C1A897-E27F-41D7-949F-547E425A85B9}"/>
          </ac:spMkLst>
        </pc:spChg>
        <pc:spChg chg="del">
          <ac:chgData name="Alexander Simon Thrysøe" userId="3f9b9528-1df8-4235-9262-8bdb6141b1d9" providerId="ADAL" clId="{210BC3D0-6D33-4731-A59B-369807834DD2}" dt="2025-10-26T19:58:52.708" v="50"/>
          <ac:spMkLst>
            <pc:docMk/>
            <pc:sldMk cId="1635377456" sldId="298"/>
            <ac:spMk id="39" creationId="{02573023-C086-4F43-8145-6FE13C7E75F1}"/>
          </ac:spMkLst>
        </pc:spChg>
        <pc:spChg chg="del">
          <ac:chgData name="Alexander Simon Thrysøe" userId="3f9b9528-1df8-4235-9262-8bdb6141b1d9" providerId="ADAL" clId="{210BC3D0-6D33-4731-A59B-369807834DD2}" dt="2025-10-26T19:58:52.712" v="51"/>
          <ac:spMkLst>
            <pc:docMk/>
            <pc:sldMk cId="1635377456" sldId="298"/>
            <ac:spMk id="40" creationId="{93514EA6-D67E-4E4D-BC75-C1916A372C46}"/>
          </ac:spMkLst>
        </pc:spChg>
        <pc:spChg chg="del">
          <ac:chgData name="Alexander Simon Thrysøe" userId="3f9b9528-1df8-4235-9262-8bdb6141b1d9" providerId="ADAL" clId="{210BC3D0-6D33-4731-A59B-369807834DD2}" dt="2025-10-26T19:58:52.714" v="52"/>
          <ac:spMkLst>
            <pc:docMk/>
            <pc:sldMk cId="1635377456" sldId="298"/>
            <ac:spMk id="41" creationId="{CF188D2A-98AF-461A-A567-9A12D1F19926}"/>
          </ac:spMkLst>
        </pc:spChg>
        <pc:spChg chg="del">
          <ac:chgData name="Alexander Simon Thrysøe" userId="3f9b9528-1df8-4235-9262-8bdb6141b1d9" providerId="ADAL" clId="{210BC3D0-6D33-4731-A59B-369807834DD2}" dt="2025-10-26T19:58:52.718" v="53"/>
          <ac:spMkLst>
            <pc:docMk/>
            <pc:sldMk cId="1635377456" sldId="298"/>
            <ac:spMk id="42" creationId="{5412AFDB-7437-4857-A4F9-3FAF6390140C}"/>
          </ac:spMkLst>
        </pc:spChg>
        <pc:spChg chg="del">
          <ac:chgData name="Alexander Simon Thrysøe" userId="3f9b9528-1df8-4235-9262-8bdb6141b1d9" providerId="ADAL" clId="{210BC3D0-6D33-4731-A59B-369807834DD2}" dt="2025-10-26T19:58:52.720" v="54"/>
          <ac:spMkLst>
            <pc:docMk/>
            <pc:sldMk cId="1635377456" sldId="298"/>
            <ac:spMk id="43" creationId="{3A4F4553-A430-4B6A-A940-4CA11F8DCCDB}"/>
          </ac:spMkLst>
        </pc:spChg>
        <pc:spChg chg="del">
          <ac:chgData name="Alexander Simon Thrysøe" userId="3f9b9528-1df8-4235-9262-8bdb6141b1d9" providerId="ADAL" clId="{210BC3D0-6D33-4731-A59B-369807834DD2}" dt="2025-10-26T19:58:52.722" v="55"/>
          <ac:spMkLst>
            <pc:docMk/>
            <pc:sldMk cId="1635377456" sldId="298"/>
            <ac:spMk id="44" creationId="{EB768109-C66E-4EE0-BCD1-A9FF5FFF1DA5}"/>
          </ac:spMkLst>
        </pc:spChg>
        <pc:spChg chg="del">
          <ac:chgData name="Alexander Simon Thrysøe" userId="3f9b9528-1df8-4235-9262-8bdb6141b1d9" providerId="ADAL" clId="{210BC3D0-6D33-4731-A59B-369807834DD2}" dt="2025-10-26T19:58:52.726" v="56"/>
          <ac:spMkLst>
            <pc:docMk/>
            <pc:sldMk cId="1635377456" sldId="298"/>
            <ac:spMk id="45" creationId="{134DBA3E-C8DF-455F-A703-A6253E78CD3A}"/>
          </ac:spMkLst>
        </pc:spChg>
        <pc:spChg chg="del">
          <ac:chgData name="Alexander Simon Thrysøe" userId="3f9b9528-1df8-4235-9262-8bdb6141b1d9" providerId="ADAL" clId="{210BC3D0-6D33-4731-A59B-369807834DD2}" dt="2025-10-26T19:58:52.728" v="57"/>
          <ac:spMkLst>
            <pc:docMk/>
            <pc:sldMk cId="1635377456" sldId="298"/>
            <ac:spMk id="46" creationId="{B81839C2-A02F-458C-807A-ECD93C4D7430}"/>
          </ac:spMkLst>
        </pc:spChg>
        <pc:spChg chg="del">
          <ac:chgData name="Alexander Simon Thrysøe" userId="3f9b9528-1df8-4235-9262-8bdb6141b1d9" providerId="ADAL" clId="{210BC3D0-6D33-4731-A59B-369807834DD2}" dt="2025-10-26T19:58:52.730" v="58"/>
          <ac:spMkLst>
            <pc:docMk/>
            <pc:sldMk cId="1635377456" sldId="298"/>
            <ac:spMk id="47" creationId="{1592F6D0-7756-4D73-9784-C24B0F891303}"/>
          </ac:spMkLst>
        </pc:spChg>
        <pc:spChg chg="del">
          <ac:chgData name="Alexander Simon Thrysøe" userId="3f9b9528-1df8-4235-9262-8bdb6141b1d9" providerId="ADAL" clId="{210BC3D0-6D33-4731-A59B-369807834DD2}" dt="2025-10-26T19:58:52.732" v="59"/>
          <ac:spMkLst>
            <pc:docMk/>
            <pc:sldMk cId="1635377456" sldId="298"/>
            <ac:spMk id="48" creationId="{18A728BB-5357-4E6B-B978-9C0E52BA6814}"/>
          </ac:spMkLst>
        </pc:spChg>
        <pc:spChg chg="del">
          <ac:chgData name="Alexander Simon Thrysøe" userId="3f9b9528-1df8-4235-9262-8bdb6141b1d9" providerId="ADAL" clId="{210BC3D0-6D33-4731-A59B-369807834DD2}" dt="2025-10-26T19:58:52.736" v="60"/>
          <ac:spMkLst>
            <pc:docMk/>
            <pc:sldMk cId="1635377456" sldId="298"/>
            <ac:spMk id="49" creationId="{B36040FF-2984-4F3D-BE0D-7833EBCC83B4}"/>
          </ac:spMkLst>
        </pc:spChg>
        <pc:spChg chg="del">
          <ac:chgData name="Alexander Simon Thrysøe" userId="3f9b9528-1df8-4235-9262-8bdb6141b1d9" providerId="ADAL" clId="{210BC3D0-6D33-4731-A59B-369807834DD2}" dt="2025-10-26T19:58:52.738" v="61"/>
          <ac:spMkLst>
            <pc:docMk/>
            <pc:sldMk cId="1635377456" sldId="298"/>
            <ac:spMk id="50" creationId="{80D00E45-DDD3-434C-BC47-13E2CF5E285B}"/>
          </ac:spMkLst>
        </pc:spChg>
        <pc:spChg chg="del">
          <ac:chgData name="Alexander Simon Thrysøe" userId="3f9b9528-1df8-4235-9262-8bdb6141b1d9" providerId="ADAL" clId="{210BC3D0-6D33-4731-A59B-369807834DD2}" dt="2025-10-26T19:58:52.740" v="62"/>
          <ac:spMkLst>
            <pc:docMk/>
            <pc:sldMk cId="1635377456" sldId="298"/>
            <ac:spMk id="51" creationId="{8DB818D6-7832-460F-88D9-5A9E23B18C47}"/>
          </ac:spMkLst>
        </pc:spChg>
        <pc:spChg chg="del">
          <ac:chgData name="Alexander Simon Thrysøe" userId="3f9b9528-1df8-4235-9262-8bdb6141b1d9" providerId="ADAL" clId="{210BC3D0-6D33-4731-A59B-369807834DD2}" dt="2025-10-26T19:58:52.742" v="63"/>
          <ac:spMkLst>
            <pc:docMk/>
            <pc:sldMk cId="1635377456" sldId="298"/>
            <ac:spMk id="52" creationId="{BCA52E0E-FA82-4A4A-A6AC-F1B00440536D}"/>
          </ac:spMkLst>
        </pc:spChg>
        <pc:spChg chg="del">
          <ac:chgData name="Alexander Simon Thrysøe" userId="3f9b9528-1df8-4235-9262-8bdb6141b1d9" providerId="ADAL" clId="{210BC3D0-6D33-4731-A59B-369807834DD2}" dt="2025-10-26T19:58:52.744" v="64"/>
          <ac:spMkLst>
            <pc:docMk/>
            <pc:sldMk cId="1635377456" sldId="298"/>
            <ac:spMk id="53" creationId="{AD748E7A-48AE-4EC7-9483-8675026D36E1}"/>
          </ac:spMkLst>
        </pc:spChg>
        <pc:spChg chg="del">
          <ac:chgData name="Alexander Simon Thrysøe" userId="3f9b9528-1df8-4235-9262-8bdb6141b1d9" providerId="ADAL" clId="{210BC3D0-6D33-4731-A59B-369807834DD2}" dt="2025-10-26T19:58:52.746" v="65"/>
          <ac:spMkLst>
            <pc:docMk/>
            <pc:sldMk cId="1635377456" sldId="298"/>
            <ac:spMk id="54" creationId="{9519F050-35BD-4648-A87E-6FC88AAB6DF8}"/>
          </ac:spMkLst>
        </pc:spChg>
        <pc:spChg chg="del">
          <ac:chgData name="Alexander Simon Thrysøe" userId="3f9b9528-1df8-4235-9262-8bdb6141b1d9" providerId="ADAL" clId="{210BC3D0-6D33-4731-A59B-369807834DD2}" dt="2025-10-26T19:58:52.748" v="66"/>
          <ac:spMkLst>
            <pc:docMk/>
            <pc:sldMk cId="1635377456" sldId="298"/>
            <ac:spMk id="55" creationId="{4ED516B8-B0A7-4007-BE22-77392BFCCFB3}"/>
          </ac:spMkLst>
        </pc:spChg>
        <pc:spChg chg="del">
          <ac:chgData name="Alexander Simon Thrysøe" userId="3f9b9528-1df8-4235-9262-8bdb6141b1d9" providerId="ADAL" clId="{210BC3D0-6D33-4731-A59B-369807834DD2}" dt="2025-10-26T19:58:52.752" v="67"/>
          <ac:spMkLst>
            <pc:docMk/>
            <pc:sldMk cId="1635377456" sldId="298"/>
            <ac:spMk id="56" creationId="{6BBC6F3D-C2AB-4CCD-B0AE-94D52772DF4D}"/>
          </ac:spMkLst>
        </pc:spChg>
        <pc:spChg chg="del">
          <ac:chgData name="Alexander Simon Thrysøe" userId="3f9b9528-1df8-4235-9262-8bdb6141b1d9" providerId="ADAL" clId="{210BC3D0-6D33-4731-A59B-369807834DD2}" dt="2025-10-26T19:58:52.754" v="68"/>
          <ac:spMkLst>
            <pc:docMk/>
            <pc:sldMk cId="1635377456" sldId="298"/>
            <ac:spMk id="57" creationId="{5FE774BE-E72A-44D0-A3A0-6457E3E47722}"/>
          </ac:spMkLst>
        </pc:spChg>
        <pc:spChg chg="del">
          <ac:chgData name="Alexander Simon Thrysøe" userId="3f9b9528-1df8-4235-9262-8bdb6141b1d9" providerId="ADAL" clId="{210BC3D0-6D33-4731-A59B-369807834DD2}" dt="2025-10-26T19:58:52.756" v="69"/>
          <ac:spMkLst>
            <pc:docMk/>
            <pc:sldMk cId="1635377456" sldId="298"/>
            <ac:spMk id="58" creationId="{FC5F841E-426D-4261-AA56-D9990483A637}"/>
          </ac:spMkLst>
        </pc:spChg>
        <pc:spChg chg="del">
          <ac:chgData name="Alexander Simon Thrysøe" userId="3f9b9528-1df8-4235-9262-8bdb6141b1d9" providerId="ADAL" clId="{210BC3D0-6D33-4731-A59B-369807834DD2}" dt="2025-10-26T19:58:52.758" v="70"/>
          <ac:spMkLst>
            <pc:docMk/>
            <pc:sldMk cId="1635377456" sldId="298"/>
            <ac:spMk id="59" creationId="{EF2152E7-7887-436B-9106-2C31DFFF83B4}"/>
          </ac:spMkLst>
        </pc:spChg>
        <pc:spChg chg="del">
          <ac:chgData name="Alexander Simon Thrysøe" userId="3f9b9528-1df8-4235-9262-8bdb6141b1d9" providerId="ADAL" clId="{210BC3D0-6D33-4731-A59B-369807834DD2}" dt="2025-10-26T19:58:52.762" v="71"/>
          <ac:spMkLst>
            <pc:docMk/>
            <pc:sldMk cId="1635377456" sldId="298"/>
            <ac:spMk id="60" creationId="{9519F97F-A63F-4E67-AAA4-CE15A05451F9}"/>
          </ac:spMkLst>
        </pc:spChg>
        <pc:spChg chg="del">
          <ac:chgData name="Alexander Simon Thrysøe" userId="3f9b9528-1df8-4235-9262-8bdb6141b1d9" providerId="ADAL" clId="{210BC3D0-6D33-4731-A59B-369807834DD2}" dt="2025-10-26T19:58:52.764" v="72"/>
          <ac:spMkLst>
            <pc:docMk/>
            <pc:sldMk cId="1635377456" sldId="298"/>
            <ac:spMk id="61" creationId="{7BBD0088-95B6-4EB8-A64F-85188975E097}"/>
          </ac:spMkLst>
        </pc:spChg>
        <pc:spChg chg="del">
          <ac:chgData name="Alexander Simon Thrysøe" userId="3f9b9528-1df8-4235-9262-8bdb6141b1d9" providerId="ADAL" clId="{210BC3D0-6D33-4731-A59B-369807834DD2}" dt="2025-10-26T19:58:52.766" v="73"/>
          <ac:spMkLst>
            <pc:docMk/>
            <pc:sldMk cId="1635377456" sldId="298"/>
            <ac:spMk id="62" creationId="{62508DA2-D515-4CCA-B5D4-C43291C655C3}"/>
          </ac:spMkLst>
        </pc:spChg>
        <pc:spChg chg="del">
          <ac:chgData name="Alexander Simon Thrysøe" userId="3f9b9528-1df8-4235-9262-8bdb6141b1d9" providerId="ADAL" clId="{210BC3D0-6D33-4731-A59B-369807834DD2}" dt="2025-10-26T19:58:52.768" v="74"/>
          <ac:spMkLst>
            <pc:docMk/>
            <pc:sldMk cId="1635377456" sldId="298"/>
            <ac:spMk id="63" creationId="{A90A9CE2-26C6-4AB0-9E26-9B7772F43655}"/>
          </ac:spMkLst>
        </pc:spChg>
        <pc:spChg chg="del">
          <ac:chgData name="Alexander Simon Thrysøe" userId="3f9b9528-1df8-4235-9262-8bdb6141b1d9" providerId="ADAL" clId="{210BC3D0-6D33-4731-A59B-369807834DD2}" dt="2025-10-26T19:58:52.770" v="75"/>
          <ac:spMkLst>
            <pc:docMk/>
            <pc:sldMk cId="1635377456" sldId="298"/>
            <ac:spMk id="1725" creationId="{989B42AE-7BE5-43F2-8410-661B6E0A2E01}"/>
          </ac:spMkLst>
        </pc:spChg>
        <pc:spChg chg="del">
          <ac:chgData name="Alexander Simon Thrysøe" userId="3f9b9528-1df8-4235-9262-8bdb6141b1d9" providerId="ADAL" clId="{210BC3D0-6D33-4731-A59B-369807834DD2}" dt="2025-10-26T19:58:52.774" v="76"/>
          <ac:spMkLst>
            <pc:docMk/>
            <pc:sldMk cId="1635377456" sldId="298"/>
            <ac:spMk id="1726" creationId="{89C13CC5-3344-4CC1-9A16-A62732A9D230}"/>
          </ac:spMkLst>
        </pc:spChg>
        <pc:spChg chg="del">
          <ac:chgData name="Alexander Simon Thrysøe" userId="3f9b9528-1df8-4235-9262-8bdb6141b1d9" providerId="ADAL" clId="{210BC3D0-6D33-4731-A59B-369807834DD2}" dt="2025-10-26T19:58:52.776" v="77"/>
          <ac:spMkLst>
            <pc:docMk/>
            <pc:sldMk cId="1635377456" sldId="298"/>
            <ac:spMk id="1727" creationId="{CBAEEA75-71E8-48D1-8700-275DC3FD09C4}"/>
          </ac:spMkLst>
        </pc:spChg>
        <pc:spChg chg="del">
          <ac:chgData name="Alexander Simon Thrysøe" userId="3f9b9528-1df8-4235-9262-8bdb6141b1d9" providerId="ADAL" clId="{210BC3D0-6D33-4731-A59B-369807834DD2}" dt="2025-10-26T19:58:52.778" v="78"/>
          <ac:spMkLst>
            <pc:docMk/>
            <pc:sldMk cId="1635377456" sldId="298"/>
            <ac:spMk id="1728" creationId="{2261C99F-63A8-423B-B34D-ACA5E454DA1D}"/>
          </ac:spMkLst>
        </pc:spChg>
        <pc:spChg chg="del">
          <ac:chgData name="Alexander Simon Thrysøe" userId="3f9b9528-1df8-4235-9262-8bdb6141b1d9" providerId="ADAL" clId="{210BC3D0-6D33-4731-A59B-369807834DD2}" dt="2025-10-26T19:58:52.780" v="79"/>
          <ac:spMkLst>
            <pc:docMk/>
            <pc:sldMk cId="1635377456" sldId="298"/>
            <ac:spMk id="1729" creationId="{723AE579-6D39-40DD-A579-9C8A5A8F7BDD}"/>
          </ac:spMkLst>
        </pc:spChg>
        <pc:spChg chg="del">
          <ac:chgData name="Alexander Simon Thrysøe" userId="3f9b9528-1df8-4235-9262-8bdb6141b1d9" providerId="ADAL" clId="{210BC3D0-6D33-4731-A59B-369807834DD2}" dt="2025-10-26T19:58:52.782" v="80"/>
          <ac:spMkLst>
            <pc:docMk/>
            <pc:sldMk cId="1635377456" sldId="298"/>
            <ac:spMk id="1730" creationId="{755359A1-524C-43F3-AF5C-76526A7EBA6B}"/>
          </ac:spMkLst>
        </pc:spChg>
        <pc:spChg chg="del">
          <ac:chgData name="Alexander Simon Thrysøe" userId="3f9b9528-1df8-4235-9262-8bdb6141b1d9" providerId="ADAL" clId="{210BC3D0-6D33-4731-A59B-369807834DD2}" dt="2025-10-26T19:58:52.786" v="81"/>
          <ac:spMkLst>
            <pc:docMk/>
            <pc:sldMk cId="1635377456" sldId="298"/>
            <ac:spMk id="1731" creationId="{1F58BBC3-0C0E-41A4-AFF8-6A5EFA8F8FDA}"/>
          </ac:spMkLst>
        </pc:spChg>
        <pc:spChg chg="del">
          <ac:chgData name="Alexander Simon Thrysøe" userId="3f9b9528-1df8-4235-9262-8bdb6141b1d9" providerId="ADAL" clId="{210BC3D0-6D33-4731-A59B-369807834DD2}" dt="2025-10-26T19:58:52.788" v="82"/>
          <ac:spMkLst>
            <pc:docMk/>
            <pc:sldMk cId="1635377456" sldId="298"/>
            <ac:spMk id="1732" creationId="{4BA89537-D234-448A-9A94-53E727CE7B84}"/>
          </ac:spMkLst>
        </pc:spChg>
        <pc:spChg chg="del">
          <ac:chgData name="Alexander Simon Thrysøe" userId="3f9b9528-1df8-4235-9262-8bdb6141b1d9" providerId="ADAL" clId="{210BC3D0-6D33-4731-A59B-369807834DD2}" dt="2025-10-26T19:58:52.792" v="83"/>
          <ac:spMkLst>
            <pc:docMk/>
            <pc:sldMk cId="1635377456" sldId="298"/>
            <ac:spMk id="1733" creationId="{24F20D72-46D5-43A9-B36D-C9B76BB316A6}"/>
          </ac:spMkLst>
        </pc:spChg>
        <pc:spChg chg="del">
          <ac:chgData name="Alexander Simon Thrysøe" userId="3f9b9528-1df8-4235-9262-8bdb6141b1d9" providerId="ADAL" clId="{210BC3D0-6D33-4731-A59B-369807834DD2}" dt="2025-10-26T19:58:52.794" v="84"/>
          <ac:spMkLst>
            <pc:docMk/>
            <pc:sldMk cId="1635377456" sldId="298"/>
            <ac:spMk id="1734" creationId="{97E15735-B6A8-40F8-BFCF-E80A33780533}"/>
          </ac:spMkLst>
        </pc:spChg>
        <pc:spChg chg="del">
          <ac:chgData name="Alexander Simon Thrysøe" userId="3f9b9528-1df8-4235-9262-8bdb6141b1d9" providerId="ADAL" clId="{210BC3D0-6D33-4731-A59B-369807834DD2}" dt="2025-10-26T19:58:52.796" v="85"/>
          <ac:spMkLst>
            <pc:docMk/>
            <pc:sldMk cId="1635377456" sldId="298"/>
            <ac:spMk id="1735" creationId="{A744D73C-7DE9-42D2-B889-12A5B9BE4486}"/>
          </ac:spMkLst>
        </pc:spChg>
        <pc:spChg chg="del">
          <ac:chgData name="Alexander Simon Thrysøe" userId="3f9b9528-1df8-4235-9262-8bdb6141b1d9" providerId="ADAL" clId="{210BC3D0-6D33-4731-A59B-369807834DD2}" dt="2025-10-26T19:58:52.798" v="86"/>
          <ac:spMkLst>
            <pc:docMk/>
            <pc:sldMk cId="1635377456" sldId="298"/>
            <ac:spMk id="1736" creationId="{28C904FB-E465-40BB-B6CB-75BC9A9E2255}"/>
          </ac:spMkLst>
        </pc:spChg>
        <pc:spChg chg="del">
          <ac:chgData name="Alexander Simon Thrysøe" userId="3f9b9528-1df8-4235-9262-8bdb6141b1d9" providerId="ADAL" clId="{210BC3D0-6D33-4731-A59B-369807834DD2}" dt="2025-10-26T19:58:52.800" v="87"/>
          <ac:spMkLst>
            <pc:docMk/>
            <pc:sldMk cId="1635377456" sldId="298"/>
            <ac:spMk id="1737" creationId="{D0E08936-F565-452F-8ABF-9848E2225366}"/>
          </ac:spMkLst>
        </pc:spChg>
        <pc:spChg chg="del">
          <ac:chgData name="Alexander Simon Thrysøe" userId="3f9b9528-1df8-4235-9262-8bdb6141b1d9" providerId="ADAL" clId="{210BC3D0-6D33-4731-A59B-369807834DD2}" dt="2025-10-26T19:58:52.804" v="88"/>
          <ac:spMkLst>
            <pc:docMk/>
            <pc:sldMk cId="1635377456" sldId="298"/>
            <ac:spMk id="1738" creationId="{133A92E0-5341-4904-B3BE-38EF3A78CBC9}"/>
          </ac:spMkLst>
        </pc:spChg>
        <pc:spChg chg="del">
          <ac:chgData name="Alexander Simon Thrysøe" userId="3f9b9528-1df8-4235-9262-8bdb6141b1d9" providerId="ADAL" clId="{210BC3D0-6D33-4731-A59B-369807834DD2}" dt="2025-10-26T19:58:52.806" v="89"/>
          <ac:spMkLst>
            <pc:docMk/>
            <pc:sldMk cId="1635377456" sldId="298"/>
            <ac:spMk id="1739" creationId="{A46753A4-24AA-4B1C-9397-DD6ACF25B37F}"/>
          </ac:spMkLst>
        </pc:spChg>
        <pc:spChg chg="del">
          <ac:chgData name="Alexander Simon Thrysøe" userId="3f9b9528-1df8-4235-9262-8bdb6141b1d9" providerId="ADAL" clId="{210BC3D0-6D33-4731-A59B-369807834DD2}" dt="2025-10-26T19:58:52.808" v="90"/>
          <ac:spMkLst>
            <pc:docMk/>
            <pc:sldMk cId="1635377456" sldId="298"/>
            <ac:spMk id="1740" creationId="{9446C390-1AFC-4095-85E8-91B255AEA19D}"/>
          </ac:spMkLst>
        </pc:spChg>
        <pc:spChg chg="del">
          <ac:chgData name="Alexander Simon Thrysøe" userId="3f9b9528-1df8-4235-9262-8bdb6141b1d9" providerId="ADAL" clId="{210BC3D0-6D33-4731-A59B-369807834DD2}" dt="2025-10-26T19:58:52.810" v="91"/>
          <ac:spMkLst>
            <pc:docMk/>
            <pc:sldMk cId="1635377456" sldId="298"/>
            <ac:spMk id="1741" creationId="{BBF55EA2-41EA-47FF-B607-CF120926E997}"/>
          </ac:spMkLst>
        </pc:spChg>
        <pc:spChg chg="del">
          <ac:chgData name="Alexander Simon Thrysøe" userId="3f9b9528-1df8-4235-9262-8bdb6141b1d9" providerId="ADAL" clId="{210BC3D0-6D33-4731-A59B-369807834DD2}" dt="2025-10-26T19:58:52.812" v="92"/>
          <ac:spMkLst>
            <pc:docMk/>
            <pc:sldMk cId="1635377456" sldId="298"/>
            <ac:spMk id="1742" creationId="{147B39E9-6FFA-4187-B94A-0AE3DB35DDE1}"/>
          </ac:spMkLst>
        </pc:spChg>
        <pc:spChg chg="del">
          <ac:chgData name="Alexander Simon Thrysøe" userId="3f9b9528-1df8-4235-9262-8bdb6141b1d9" providerId="ADAL" clId="{210BC3D0-6D33-4731-A59B-369807834DD2}" dt="2025-10-26T19:58:52.814" v="93"/>
          <ac:spMkLst>
            <pc:docMk/>
            <pc:sldMk cId="1635377456" sldId="298"/>
            <ac:spMk id="1743" creationId="{9ACB947F-B4C1-441C-BC38-BA9D438C2F1D}"/>
          </ac:spMkLst>
        </pc:spChg>
        <pc:spChg chg="del">
          <ac:chgData name="Alexander Simon Thrysøe" userId="3f9b9528-1df8-4235-9262-8bdb6141b1d9" providerId="ADAL" clId="{210BC3D0-6D33-4731-A59B-369807834DD2}" dt="2025-10-26T19:58:52.818" v="94"/>
          <ac:spMkLst>
            <pc:docMk/>
            <pc:sldMk cId="1635377456" sldId="298"/>
            <ac:spMk id="1744" creationId="{B4DB6866-F8E1-4CE0-A26D-E55FF6523BCF}"/>
          </ac:spMkLst>
        </pc:spChg>
        <pc:spChg chg="del">
          <ac:chgData name="Alexander Simon Thrysøe" userId="3f9b9528-1df8-4235-9262-8bdb6141b1d9" providerId="ADAL" clId="{210BC3D0-6D33-4731-A59B-369807834DD2}" dt="2025-10-26T19:58:52.820" v="95"/>
          <ac:spMkLst>
            <pc:docMk/>
            <pc:sldMk cId="1635377456" sldId="298"/>
            <ac:spMk id="1745" creationId="{E8D0F282-664C-4F8A-A405-19BDB4EFC711}"/>
          </ac:spMkLst>
        </pc:spChg>
        <pc:spChg chg="del">
          <ac:chgData name="Alexander Simon Thrysøe" userId="3f9b9528-1df8-4235-9262-8bdb6141b1d9" providerId="ADAL" clId="{210BC3D0-6D33-4731-A59B-369807834DD2}" dt="2025-10-26T19:58:52.822" v="96"/>
          <ac:spMkLst>
            <pc:docMk/>
            <pc:sldMk cId="1635377456" sldId="298"/>
            <ac:spMk id="1746" creationId="{99FB226F-9F6D-4FEA-AF44-1E298EE11CBB}"/>
          </ac:spMkLst>
        </pc:spChg>
        <pc:spChg chg="del">
          <ac:chgData name="Alexander Simon Thrysøe" userId="3f9b9528-1df8-4235-9262-8bdb6141b1d9" providerId="ADAL" clId="{210BC3D0-6D33-4731-A59B-369807834DD2}" dt="2025-10-26T19:58:52.826" v="97"/>
          <ac:spMkLst>
            <pc:docMk/>
            <pc:sldMk cId="1635377456" sldId="298"/>
            <ac:spMk id="1747" creationId="{05EA760E-96E1-4A81-99BF-1FF4366D7E88}"/>
          </ac:spMkLst>
        </pc:spChg>
        <pc:spChg chg="del">
          <ac:chgData name="Alexander Simon Thrysøe" userId="3f9b9528-1df8-4235-9262-8bdb6141b1d9" providerId="ADAL" clId="{210BC3D0-6D33-4731-A59B-369807834DD2}" dt="2025-10-26T19:58:52.828" v="98"/>
          <ac:spMkLst>
            <pc:docMk/>
            <pc:sldMk cId="1635377456" sldId="298"/>
            <ac:spMk id="1748" creationId="{E167A60A-79FD-4AA5-B1F5-CD7CAA4BF543}"/>
          </ac:spMkLst>
        </pc:spChg>
        <pc:spChg chg="del">
          <ac:chgData name="Alexander Simon Thrysøe" userId="3f9b9528-1df8-4235-9262-8bdb6141b1d9" providerId="ADAL" clId="{210BC3D0-6D33-4731-A59B-369807834DD2}" dt="2025-10-26T19:58:52.830" v="99"/>
          <ac:spMkLst>
            <pc:docMk/>
            <pc:sldMk cId="1635377456" sldId="298"/>
            <ac:spMk id="1749" creationId="{D525538C-777F-4272-A40B-77E958B98783}"/>
          </ac:spMkLst>
        </pc:spChg>
        <pc:spChg chg="del">
          <ac:chgData name="Alexander Simon Thrysøe" userId="3f9b9528-1df8-4235-9262-8bdb6141b1d9" providerId="ADAL" clId="{210BC3D0-6D33-4731-A59B-369807834DD2}" dt="2025-10-26T19:58:52.834" v="100"/>
          <ac:spMkLst>
            <pc:docMk/>
            <pc:sldMk cId="1635377456" sldId="298"/>
            <ac:spMk id="1750" creationId="{2E7B1ABC-FD25-45C0-B3C6-DDDE415E6F88}"/>
          </ac:spMkLst>
        </pc:spChg>
        <pc:spChg chg="del">
          <ac:chgData name="Alexander Simon Thrysøe" userId="3f9b9528-1df8-4235-9262-8bdb6141b1d9" providerId="ADAL" clId="{210BC3D0-6D33-4731-A59B-369807834DD2}" dt="2025-10-26T19:58:52.836" v="101"/>
          <ac:spMkLst>
            <pc:docMk/>
            <pc:sldMk cId="1635377456" sldId="298"/>
            <ac:spMk id="1751" creationId="{CCC464CF-D154-4A1B-ABA2-875C59C29DD8}"/>
          </ac:spMkLst>
        </pc:spChg>
        <pc:spChg chg="del">
          <ac:chgData name="Alexander Simon Thrysøe" userId="3f9b9528-1df8-4235-9262-8bdb6141b1d9" providerId="ADAL" clId="{210BC3D0-6D33-4731-A59B-369807834DD2}" dt="2025-10-26T19:58:52.838" v="102"/>
          <ac:spMkLst>
            <pc:docMk/>
            <pc:sldMk cId="1635377456" sldId="298"/>
            <ac:spMk id="1752" creationId="{D7578A56-6A1E-407F-9EE5-F63161DA1805}"/>
          </ac:spMkLst>
        </pc:spChg>
        <pc:spChg chg="del">
          <ac:chgData name="Alexander Simon Thrysøe" userId="3f9b9528-1df8-4235-9262-8bdb6141b1d9" providerId="ADAL" clId="{210BC3D0-6D33-4731-A59B-369807834DD2}" dt="2025-10-26T19:58:52.842" v="103"/>
          <ac:spMkLst>
            <pc:docMk/>
            <pc:sldMk cId="1635377456" sldId="298"/>
            <ac:spMk id="1753" creationId="{09624A90-AFBA-48C2-98E8-3EAA6E2DCCE8}"/>
          </ac:spMkLst>
        </pc:spChg>
        <pc:spChg chg="del">
          <ac:chgData name="Alexander Simon Thrysøe" userId="3f9b9528-1df8-4235-9262-8bdb6141b1d9" providerId="ADAL" clId="{210BC3D0-6D33-4731-A59B-369807834DD2}" dt="2025-10-26T19:58:52.844" v="104"/>
          <ac:spMkLst>
            <pc:docMk/>
            <pc:sldMk cId="1635377456" sldId="298"/>
            <ac:spMk id="1754" creationId="{800A3445-97C9-4BB6-9EA4-7DDE94AF43A2}"/>
          </ac:spMkLst>
        </pc:spChg>
        <pc:spChg chg="del">
          <ac:chgData name="Alexander Simon Thrysøe" userId="3f9b9528-1df8-4235-9262-8bdb6141b1d9" providerId="ADAL" clId="{210BC3D0-6D33-4731-A59B-369807834DD2}" dt="2025-10-26T19:58:52.845" v="105"/>
          <ac:spMkLst>
            <pc:docMk/>
            <pc:sldMk cId="1635377456" sldId="298"/>
            <ac:spMk id="1755" creationId="{56662AE4-C800-492D-B6AC-35C8740B78A2}"/>
          </ac:spMkLst>
        </pc:spChg>
        <pc:spChg chg="del">
          <ac:chgData name="Alexander Simon Thrysøe" userId="3f9b9528-1df8-4235-9262-8bdb6141b1d9" providerId="ADAL" clId="{210BC3D0-6D33-4731-A59B-369807834DD2}" dt="2025-10-26T19:58:52.847" v="106"/>
          <ac:spMkLst>
            <pc:docMk/>
            <pc:sldMk cId="1635377456" sldId="298"/>
            <ac:spMk id="1756" creationId="{EFFAB4A8-F540-4421-92D0-E5ED3243CA40}"/>
          </ac:spMkLst>
        </pc:spChg>
        <pc:spChg chg="del">
          <ac:chgData name="Alexander Simon Thrysøe" userId="3f9b9528-1df8-4235-9262-8bdb6141b1d9" providerId="ADAL" clId="{210BC3D0-6D33-4731-A59B-369807834DD2}" dt="2025-10-26T19:58:52.850" v="107"/>
          <ac:spMkLst>
            <pc:docMk/>
            <pc:sldMk cId="1635377456" sldId="298"/>
            <ac:spMk id="1757" creationId="{094A3CFB-DF39-4ED1-8971-62766B277C5D}"/>
          </ac:spMkLst>
        </pc:spChg>
        <pc:spChg chg="del">
          <ac:chgData name="Alexander Simon Thrysøe" userId="3f9b9528-1df8-4235-9262-8bdb6141b1d9" providerId="ADAL" clId="{210BC3D0-6D33-4731-A59B-369807834DD2}" dt="2025-10-26T19:58:52.852" v="108"/>
          <ac:spMkLst>
            <pc:docMk/>
            <pc:sldMk cId="1635377456" sldId="298"/>
            <ac:spMk id="1758" creationId="{55098430-2E20-4B4E-8760-85C31D9CA049}"/>
          </ac:spMkLst>
        </pc:spChg>
        <pc:spChg chg="del">
          <ac:chgData name="Alexander Simon Thrysøe" userId="3f9b9528-1df8-4235-9262-8bdb6141b1d9" providerId="ADAL" clId="{210BC3D0-6D33-4731-A59B-369807834DD2}" dt="2025-10-26T19:58:52.854" v="109"/>
          <ac:spMkLst>
            <pc:docMk/>
            <pc:sldMk cId="1635377456" sldId="298"/>
            <ac:spMk id="1759" creationId="{6E715C79-1910-4877-97B0-E1CDE6E76024}"/>
          </ac:spMkLst>
        </pc:spChg>
        <pc:spChg chg="del">
          <ac:chgData name="Alexander Simon Thrysøe" userId="3f9b9528-1df8-4235-9262-8bdb6141b1d9" providerId="ADAL" clId="{210BC3D0-6D33-4731-A59B-369807834DD2}" dt="2025-10-26T19:58:52.856" v="110"/>
          <ac:spMkLst>
            <pc:docMk/>
            <pc:sldMk cId="1635377456" sldId="298"/>
            <ac:spMk id="1760" creationId="{7E013837-4226-4121-B5AC-3EF431F371C7}"/>
          </ac:spMkLst>
        </pc:spChg>
        <pc:spChg chg="del">
          <ac:chgData name="Alexander Simon Thrysøe" userId="3f9b9528-1df8-4235-9262-8bdb6141b1d9" providerId="ADAL" clId="{210BC3D0-6D33-4731-A59B-369807834DD2}" dt="2025-10-26T19:58:52.858" v="111"/>
          <ac:spMkLst>
            <pc:docMk/>
            <pc:sldMk cId="1635377456" sldId="298"/>
            <ac:spMk id="1761" creationId="{D9C35D2A-D87B-4B68-8295-4C2CF07AE37E}"/>
          </ac:spMkLst>
        </pc:spChg>
        <pc:spChg chg="del">
          <ac:chgData name="Alexander Simon Thrysøe" userId="3f9b9528-1df8-4235-9262-8bdb6141b1d9" providerId="ADAL" clId="{210BC3D0-6D33-4731-A59B-369807834DD2}" dt="2025-10-26T19:58:52.861" v="112"/>
          <ac:spMkLst>
            <pc:docMk/>
            <pc:sldMk cId="1635377456" sldId="298"/>
            <ac:spMk id="1762" creationId="{0E3EBED0-A3BD-4530-8D48-3851B5F4152B}"/>
          </ac:spMkLst>
        </pc:spChg>
        <pc:spChg chg="del">
          <ac:chgData name="Alexander Simon Thrysøe" userId="3f9b9528-1df8-4235-9262-8bdb6141b1d9" providerId="ADAL" clId="{210BC3D0-6D33-4731-A59B-369807834DD2}" dt="2025-10-26T19:58:52.863" v="113"/>
          <ac:spMkLst>
            <pc:docMk/>
            <pc:sldMk cId="1635377456" sldId="298"/>
            <ac:spMk id="1763" creationId="{FC828B71-6428-471F-99B5-CD593E752497}"/>
          </ac:spMkLst>
        </pc:spChg>
        <pc:spChg chg="del">
          <ac:chgData name="Alexander Simon Thrysøe" userId="3f9b9528-1df8-4235-9262-8bdb6141b1d9" providerId="ADAL" clId="{210BC3D0-6D33-4731-A59B-369807834DD2}" dt="2025-10-26T19:58:52.865" v="114"/>
          <ac:spMkLst>
            <pc:docMk/>
            <pc:sldMk cId="1635377456" sldId="298"/>
            <ac:spMk id="1764" creationId="{A2373BEB-701E-4E0C-B85F-E6F3ADD198DA}"/>
          </ac:spMkLst>
        </pc:spChg>
        <pc:spChg chg="del">
          <ac:chgData name="Alexander Simon Thrysøe" userId="3f9b9528-1df8-4235-9262-8bdb6141b1d9" providerId="ADAL" clId="{210BC3D0-6D33-4731-A59B-369807834DD2}" dt="2025-10-26T19:58:52.867" v="115"/>
          <ac:spMkLst>
            <pc:docMk/>
            <pc:sldMk cId="1635377456" sldId="298"/>
            <ac:spMk id="1765" creationId="{B6B60BF1-1E4D-452F-BEAE-A6C884989E5F}"/>
          </ac:spMkLst>
        </pc:spChg>
        <pc:spChg chg="del">
          <ac:chgData name="Alexander Simon Thrysøe" userId="3f9b9528-1df8-4235-9262-8bdb6141b1d9" providerId="ADAL" clId="{210BC3D0-6D33-4731-A59B-369807834DD2}" dt="2025-10-26T19:58:52.869" v="116"/>
          <ac:spMkLst>
            <pc:docMk/>
            <pc:sldMk cId="1635377456" sldId="298"/>
            <ac:spMk id="1766" creationId="{C7050C53-D7F2-4CB5-BCE4-24F7B9EE2273}"/>
          </ac:spMkLst>
        </pc:spChg>
        <pc:spChg chg="del">
          <ac:chgData name="Alexander Simon Thrysøe" userId="3f9b9528-1df8-4235-9262-8bdb6141b1d9" providerId="ADAL" clId="{210BC3D0-6D33-4731-A59B-369807834DD2}" dt="2025-10-26T19:58:52.871" v="117"/>
          <ac:spMkLst>
            <pc:docMk/>
            <pc:sldMk cId="1635377456" sldId="298"/>
            <ac:spMk id="1767" creationId="{594F628A-90EE-45AF-A2CE-A8DA55E992DF}"/>
          </ac:spMkLst>
        </pc:spChg>
        <pc:spChg chg="del">
          <ac:chgData name="Alexander Simon Thrysøe" userId="3f9b9528-1df8-4235-9262-8bdb6141b1d9" providerId="ADAL" clId="{210BC3D0-6D33-4731-A59B-369807834DD2}" dt="2025-10-26T19:58:52.871" v="118"/>
          <ac:spMkLst>
            <pc:docMk/>
            <pc:sldMk cId="1635377456" sldId="298"/>
            <ac:spMk id="1768" creationId="{6F7E3BD1-2EF9-47CA-88C7-797E9870FBE6}"/>
          </ac:spMkLst>
        </pc:spChg>
        <pc:spChg chg="del">
          <ac:chgData name="Alexander Simon Thrysøe" userId="3f9b9528-1df8-4235-9262-8bdb6141b1d9" providerId="ADAL" clId="{210BC3D0-6D33-4731-A59B-369807834DD2}" dt="2025-10-26T19:58:52.871" v="119"/>
          <ac:spMkLst>
            <pc:docMk/>
            <pc:sldMk cId="1635377456" sldId="298"/>
            <ac:spMk id="1769" creationId="{147D07F8-AA6D-415F-9B9A-0C37F37500FE}"/>
          </ac:spMkLst>
        </pc:spChg>
        <pc:spChg chg="del">
          <ac:chgData name="Alexander Simon Thrysøe" userId="3f9b9528-1df8-4235-9262-8bdb6141b1d9" providerId="ADAL" clId="{210BC3D0-6D33-4731-A59B-369807834DD2}" dt="2025-10-26T19:58:52.871" v="120"/>
          <ac:spMkLst>
            <pc:docMk/>
            <pc:sldMk cId="1635377456" sldId="298"/>
            <ac:spMk id="1770" creationId="{73B91560-3452-46E2-83DC-9CC6F3A0CF42}"/>
          </ac:spMkLst>
        </pc:spChg>
        <pc:spChg chg="del">
          <ac:chgData name="Alexander Simon Thrysøe" userId="3f9b9528-1df8-4235-9262-8bdb6141b1d9" providerId="ADAL" clId="{210BC3D0-6D33-4731-A59B-369807834DD2}" dt="2025-10-26T19:58:52.877" v="121"/>
          <ac:spMkLst>
            <pc:docMk/>
            <pc:sldMk cId="1635377456" sldId="298"/>
            <ac:spMk id="1771" creationId="{996EB551-16EF-4701-9E88-85A727484A38}"/>
          </ac:spMkLst>
        </pc:spChg>
        <pc:spChg chg="del">
          <ac:chgData name="Alexander Simon Thrysøe" userId="3f9b9528-1df8-4235-9262-8bdb6141b1d9" providerId="ADAL" clId="{210BC3D0-6D33-4731-A59B-369807834DD2}" dt="2025-10-26T19:58:52.879" v="122"/>
          <ac:spMkLst>
            <pc:docMk/>
            <pc:sldMk cId="1635377456" sldId="298"/>
            <ac:spMk id="1772" creationId="{6F974C39-4A87-48F5-A7E8-DDB611E9CF36}"/>
          </ac:spMkLst>
        </pc:spChg>
        <pc:spChg chg="del">
          <ac:chgData name="Alexander Simon Thrysøe" userId="3f9b9528-1df8-4235-9262-8bdb6141b1d9" providerId="ADAL" clId="{210BC3D0-6D33-4731-A59B-369807834DD2}" dt="2025-10-26T19:58:52.881" v="123"/>
          <ac:spMkLst>
            <pc:docMk/>
            <pc:sldMk cId="1635377456" sldId="298"/>
            <ac:spMk id="1773" creationId="{0C89D7AF-6614-4E8B-9231-6848E4E3724E}"/>
          </ac:spMkLst>
        </pc:spChg>
        <pc:spChg chg="del">
          <ac:chgData name="Alexander Simon Thrysøe" userId="3f9b9528-1df8-4235-9262-8bdb6141b1d9" providerId="ADAL" clId="{210BC3D0-6D33-4731-A59B-369807834DD2}" dt="2025-10-26T19:58:52.883" v="124"/>
          <ac:spMkLst>
            <pc:docMk/>
            <pc:sldMk cId="1635377456" sldId="298"/>
            <ac:spMk id="1774" creationId="{2DE65146-31B6-4011-9DCD-D8E56D93D7FC}"/>
          </ac:spMkLst>
        </pc:spChg>
        <pc:spChg chg="del">
          <ac:chgData name="Alexander Simon Thrysøe" userId="3f9b9528-1df8-4235-9262-8bdb6141b1d9" providerId="ADAL" clId="{210BC3D0-6D33-4731-A59B-369807834DD2}" dt="2025-10-26T19:58:52.885" v="125"/>
          <ac:spMkLst>
            <pc:docMk/>
            <pc:sldMk cId="1635377456" sldId="298"/>
            <ac:spMk id="1775" creationId="{C44FFC6B-25D7-4B07-8AE5-7551FC763C78}"/>
          </ac:spMkLst>
        </pc:spChg>
        <pc:spChg chg="del">
          <ac:chgData name="Alexander Simon Thrysøe" userId="3f9b9528-1df8-4235-9262-8bdb6141b1d9" providerId="ADAL" clId="{210BC3D0-6D33-4731-A59B-369807834DD2}" dt="2025-10-26T19:58:52.889" v="126"/>
          <ac:spMkLst>
            <pc:docMk/>
            <pc:sldMk cId="1635377456" sldId="298"/>
            <ac:spMk id="1776" creationId="{8DE90F3C-31F4-40EE-B87C-6AA8071381F1}"/>
          </ac:spMkLst>
        </pc:spChg>
        <pc:spChg chg="del">
          <ac:chgData name="Alexander Simon Thrysøe" userId="3f9b9528-1df8-4235-9262-8bdb6141b1d9" providerId="ADAL" clId="{210BC3D0-6D33-4731-A59B-369807834DD2}" dt="2025-10-26T19:58:52.891" v="127"/>
          <ac:spMkLst>
            <pc:docMk/>
            <pc:sldMk cId="1635377456" sldId="298"/>
            <ac:spMk id="1777" creationId="{05088FBA-39EC-427A-9A7B-E4FF40C13EEF}"/>
          </ac:spMkLst>
        </pc:spChg>
        <pc:spChg chg="del">
          <ac:chgData name="Alexander Simon Thrysøe" userId="3f9b9528-1df8-4235-9262-8bdb6141b1d9" providerId="ADAL" clId="{210BC3D0-6D33-4731-A59B-369807834DD2}" dt="2025-10-26T19:58:52.893" v="128"/>
          <ac:spMkLst>
            <pc:docMk/>
            <pc:sldMk cId="1635377456" sldId="298"/>
            <ac:spMk id="1778" creationId="{58D13895-BD3B-4005-A31F-075F3DF98A4A}"/>
          </ac:spMkLst>
        </pc:spChg>
        <pc:spChg chg="del">
          <ac:chgData name="Alexander Simon Thrysøe" userId="3f9b9528-1df8-4235-9262-8bdb6141b1d9" providerId="ADAL" clId="{210BC3D0-6D33-4731-A59B-369807834DD2}" dt="2025-10-26T19:58:52.895" v="129"/>
          <ac:spMkLst>
            <pc:docMk/>
            <pc:sldMk cId="1635377456" sldId="298"/>
            <ac:spMk id="1779" creationId="{6722E926-BF68-45D5-B20F-F89741EC7C4D}"/>
          </ac:spMkLst>
        </pc:spChg>
        <pc:spChg chg="del">
          <ac:chgData name="Alexander Simon Thrysøe" userId="3f9b9528-1df8-4235-9262-8bdb6141b1d9" providerId="ADAL" clId="{210BC3D0-6D33-4731-A59B-369807834DD2}" dt="2025-10-26T19:58:52.899" v="130"/>
          <ac:spMkLst>
            <pc:docMk/>
            <pc:sldMk cId="1635377456" sldId="298"/>
            <ac:spMk id="1780" creationId="{45E49670-8DA2-441F-B27C-8B007F254968}"/>
          </ac:spMkLst>
        </pc:spChg>
        <pc:spChg chg="del">
          <ac:chgData name="Alexander Simon Thrysøe" userId="3f9b9528-1df8-4235-9262-8bdb6141b1d9" providerId="ADAL" clId="{210BC3D0-6D33-4731-A59B-369807834DD2}" dt="2025-10-26T19:58:52.899" v="131"/>
          <ac:spMkLst>
            <pc:docMk/>
            <pc:sldMk cId="1635377456" sldId="298"/>
            <ac:spMk id="1781" creationId="{22BE8EC5-1916-4229-8789-AB98EA50B186}"/>
          </ac:spMkLst>
        </pc:spChg>
        <pc:spChg chg="del">
          <ac:chgData name="Alexander Simon Thrysøe" userId="3f9b9528-1df8-4235-9262-8bdb6141b1d9" providerId="ADAL" clId="{210BC3D0-6D33-4731-A59B-369807834DD2}" dt="2025-10-26T19:58:52.899" v="132"/>
          <ac:spMkLst>
            <pc:docMk/>
            <pc:sldMk cId="1635377456" sldId="298"/>
            <ac:spMk id="1782" creationId="{E4812AC9-DF91-45A0-A8F2-BAF32472B313}"/>
          </ac:spMkLst>
        </pc:spChg>
        <pc:spChg chg="del">
          <ac:chgData name="Alexander Simon Thrysøe" userId="3f9b9528-1df8-4235-9262-8bdb6141b1d9" providerId="ADAL" clId="{210BC3D0-6D33-4731-A59B-369807834DD2}" dt="2025-10-26T19:58:52.904" v="133"/>
          <ac:spMkLst>
            <pc:docMk/>
            <pc:sldMk cId="1635377456" sldId="298"/>
            <ac:spMk id="1783" creationId="{6D309182-3BB0-4035-8737-51070D66642F}"/>
          </ac:spMkLst>
        </pc:spChg>
        <pc:spChg chg="del">
          <ac:chgData name="Alexander Simon Thrysøe" userId="3f9b9528-1df8-4235-9262-8bdb6141b1d9" providerId="ADAL" clId="{210BC3D0-6D33-4731-A59B-369807834DD2}" dt="2025-10-26T19:58:52.904" v="134"/>
          <ac:spMkLst>
            <pc:docMk/>
            <pc:sldMk cId="1635377456" sldId="298"/>
            <ac:spMk id="1784" creationId="{6752B376-F273-4A43-AB38-FC6A354B627F}"/>
          </ac:spMkLst>
        </pc:spChg>
        <pc:spChg chg="del">
          <ac:chgData name="Alexander Simon Thrysøe" userId="3f9b9528-1df8-4235-9262-8bdb6141b1d9" providerId="ADAL" clId="{210BC3D0-6D33-4731-A59B-369807834DD2}" dt="2025-10-26T19:58:52.906" v="135"/>
          <ac:spMkLst>
            <pc:docMk/>
            <pc:sldMk cId="1635377456" sldId="298"/>
            <ac:spMk id="1785" creationId="{E3F856F0-30A7-4EE0-BB87-E5E855D56FA9}"/>
          </ac:spMkLst>
        </pc:spChg>
        <pc:spChg chg="del">
          <ac:chgData name="Alexander Simon Thrysøe" userId="3f9b9528-1df8-4235-9262-8bdb6141b1d9" providerId="ADAL" clId="{210BC3D0-6D33-4731-A59B-369807834DD2}" dt="2025-10-26T19:58:52.908" v="136"/>
          <ac:spMkLst>
            <pc:docMk/>
            <pc:sldMk cId="1635377456" sldId="298"/>
            <ac:spMk id="1786" creationId="{A300BB37-3F31-4B65-B2C0-4E682886B7EA}"/>
          </ac:spMkLst>
        </pc:spChg>
        <pc:spChg chg="del">
          <ac:chgData name="Alexander Simon Thrysøe" userId="3f9b9528-1df8-4235-9262-8bdb6141b1d9" providerId="ADAL" clId="{210BC3D0-6D33-4731-A59B-369807834DD2}" dt="2025-10-26T19:58:52.909" v="137"/>
          <ac:spMkLst>
            <pc:docMk/>
            <pc:sldMk cId="1635377456" sldId="298"/>
            <ac:spMk id="1787" creationId="{7A134B1B-6CCD-420E-A73D-F97C26DE8AC3}"/>
          </ac:spMkLst>
        </pc:spChg>
        <pc:spChg chg="del">
          <ac:chgData name="Alexander Simon Thrysøe" userId="3f9b9528-1df8-4235-9262-8bdb6141b1d9" providerId="ADAL" clId="{210BC3D0-6D33-4731-A59B-369807834DD2}" dt="2025-10-26T19:58:52.911" v="138"/>
          <ac:spMkLst>
            <pc:docMk/>
            <pc:sldMk cId="1635377456" sldId="298"/>
            <ac:spMk id="1788" creationId="{3D81EE8A-1E16-468F-B49C-6EC0354C1E23}"/>
          </ac:spMkLst>
        </pc:spChg>
        <pc:spChg chg="del">
          <ac:chgData name="Alexander Simon Thrysøe" userId="3f9b9528-1df8-4235-9262-8bdb6141b1d9" providerId="ADAL" clId="{210BC3D0-6D33-4731-A59B-369807834DD2}" dt="2025-10-26T19:58:52.913" v="139"/>
          <ac:spMkLst>
            <pc:docMk/>
            <pc:sldMk cId="1635377456" sldId="298"/>
            <ac:spMk id="1789" creationId="{5DA142DF-E85E-48B4-8CCA-7AD0692E76B1}"/>
          </ac:spMkLst>
        </pc:spChg>
        <pc:spChg chg="del">
          <ac:chgData name="Alexander Simon Thrysøe" userId="3f9b9528-1df8-4235-9262-8bdb6141b1d9" providerId="ADAL" clId="{210BC3D0-6D33-4731-A59B-369807834DD2}" dt="2025-10-26T19:58:52.915" v="140"/>
          <ac:spMkLst>
            <pc:docMk/>
            <pc:sldMk cId="1635377456" sldId="298"/>
            <ac:spMk id="1790" creationId="{05C99EC8-EDF5-4D77-BBA9-6623121BA539}"/>
          </ac:spMkLst>
        </pc:spChg>
        <pc:spChg chg="del">
          <ac:chgData name="Alexander Simon Thrysøe" userId="3f9b9528-1df8-4235-9262-8bdb6141b1d9" providerId="ADAL" clId="{210BC3D0-6D33-4731-A59B-369807834DD2}" dt="2025-10-26T19:58:52.915" v="141"/>
          <ac:spMkLst>
            <pc:docMk/>
            <pc:sldMk cId="1635377456" sldId="298"/>
            <ac:spMk id="1791" creationId="{7DFFF2B4-6635-4413-B0A0-C1EF3CD3DF88}"/>
          </ac:spMkLst>
        </pc:spChg>
        <pc:spChg chg="del">
          <ac:chgData name="Alexander Simon Thrysøe" userId="3f9b9528-1df8-4235-9262-8bdb6141b1d9" providerId="ADAL" clId="{210BC3D0-6D33-4731-A59B-369807834DD2}" dt="2025-10-26T19:58:52.917" v="142"/>
          <ac:spMkLst>
            <pc:docMk/>
            <pc:sldMk cId="1635377456" sldId="298"/>
            <ac:spMk id="1792" creationId="{A3B63C62-9337-4E6F-9ECB-6DFAE2CEF50F}"/>
          </ac:spMkLst>
        </pc:spChg>
        <pc:spChg chg="del">
          <ac:chgData name="Alexander Simon Thrysøe" userId="3f9b9528-1df8-4235-9262-8bdb6141b1d9" providerId="ADAL" clId="{210BC3D0-6D33-4731-A59B-369807834DD2}" dt="2025-10-26T19:58:52.919" v="143"/>
          <ac:spMkLst>
            <pc:docMk/>
            <pc:sldMk cId="1635377456" sldId="298"/>
            <ac:spMk id="1793" creationId="{BA8CF8A8-2597-42C8-9DF8-DEA4D5DA7DAA}"/>
          </ac:spMkLst>
        </pc:spChg>
        <pc:spChg chg="del">
          <ac:chgData name="Alexander Simon Thrysøe" userId="3f9b9528-1df8-4235-9262-8bdb6141b1d9" providerId="ADAL" clId="{210BC3D0-6D33-4731-A59B-369807834DD2}" dt="2025-10-26T19:58:52.919" v="144"/>
          <ac:spMkLst>
            <pc:docMk/>
            <pc:sldMk cId="1635377456" sldId="298"/>
            <ac:spMk id="1794" creationId="{8A27CB56-43E6-49A5-AD0E-F0653CAF2E9C}"/>
          </ac:spMkLst>
        </pc:spChg>
        <pc:spChg chg="del">
          <ac:chgData name="Alexander Simon Thrysøe" userId="3f9b9528-1df8-4235-9262-8bdb6141b1d9" providerId="ADAL" clId="{210BC3D0-6D33-4731-A59B-369807834DD2}" dt="2025-10-26T19:58:52.921" v="145"/>
          <ac:spMkLst>
            <pc:docMk/>
            <pc:sldMk cId="1635377456" sldId="298"/>
            <ac:spMk id="1795" creationId="{7DE5D87E-AF71-4A17-B5F8-40ACEE3BB30F}"/>
          </ac:spMkLst>
        </pc:spChg>
        <pc:spChg chg="del">
          <ac:chgData name="Alexander Simon Thrysøe" userId="3f9b9528-1df8-4235-9262-8bdb6141b1d9" providerId="ADAL" clId="{210BC3D0-6D33-4731-A59B-369807834DD2}" dt="2025-10-26T19:58:52.925" v="146"/>
          <ac:spMkLst>
            <pc:docMk/>
            <pc:sldMk cId="1635377456" sldId="298"/>
            <ac:spMk id="1796" creationId="{BBCD76EB-EAF3-42D8-83FB-FF6CA8A8486F}"/>
          </ac:spMkLst>
        </pc:spChg>
        <pc:spChg chg="del">
          <ac:chgData name="Alexander Simon Thrysøe" userId="3f9b9528-1df8-4235-9262-8bdb6141b1d9" providerId="ADAL" clId="{210BC3D0-6D33-4731-A59B-369807834DD2}" dt="2025-10-26T19:58:52.929" v="147"/>
          <ac:spMkLst>
            <pc:docMk/>
            <pc:sldMk cId="1635377456" sldId="298"/>
            <ac:spMk id="1797" creationId="{B4CB03FA-A5DB-466D-931A-0617991BB96D}"/>
          </ac:spMkLst>
        </pc:spChg>
        <pc:spChg chg="del">
          <ac:chgData name="Alexander Simon Thrysøe" userId="3f9b9528-1df8-4235-9262-8bdb6141b1d9" providerId="ADAL" clId="{210BC3D0-6D33-4731-A59B-369807834DD2}" dt="2025-10-26T19:58:52.931" v="148"/>
          <ac:spMkLst>
            <pc:docMk/>
            <pc:sldMk cId="1635377456" sldId="298"/>
            <ac:spMk id="1798" creationId="{4D8F023D-1717-4611-8454-A850D2291067}"/>
          </ac:spMkLst>
        </pc:spChg>
        <pc:spChg chg="del">
          <ac:chgData name="Alexander Simon Thrysøe" userId="3f9b9528-1df8-4235-9262-8bdb6141b1d9" providerId="ADAL" clId="{210BC3D0-6D33-4731-A59B-369807834DD2}" dt="2025-10-26T19:58:52.933" v="149"/>
          <ac:spMkLst>
            <pc:docMk/>
            <pc:sldMk cId="1635377456" sldId="298"/>
            <ac:spMk id="1799" creationId="{F510801E-DF19-46F0-AF56-6C0F80486957}"/>
          </ac:spMkLst>
        </pc:spChg>
        <pc:spChg chg="del">
          <ac:chgData name="Alexander Simon Thrysøe" userId="3f9b9528-1df8-4235-9262-8bdb6141b1d9" providerId="ADAL" clId="{210BC3D0-6D33-4731-A59B-369807834DD2}" dt="2025-10-26T19:58:52.935" v="150"/>
          <ac:spMkLst>
            <pc:docMk/>
            <pc:sldMk cId="1635377456" sldId="298"/>
            <ac:spMk id="1800" creationId="{2CCCF2D1-B820-4642-915C-5B5DB0E542AA}"/>
          </ac:spMkLst>
        </pc:spChg>
        <pc:spChg chg="del">
          <ac:chgData name="Alexander Simon Thrysøe" userId="3f9b9528-1df8-4235-9262-8bdb6141b1d9" providerId="ADAL" clId="{210BC3D0-6D33-4731-A59B-369807834DD2}" dt="2025-10-26T19:58:52.937" v="151"/>
          <ac:spMkLst>
            <pc:docMk/>
            <pc:sldMk cId="1635377456" sldId="298"/>
            <ac:spMk id="1801" creationId="{D7658333-7D43-4656-AE63-206FA37C6CED}"/>
          </ac:spMkLst>
        </pc:spChg>
        <pc:spChg chg="del">
          <ac:chgData name="Alexander Simon Thrysøe" userId="3f9b9528-1df8-4235-9262-8bdb6141b1d9" providerId="ADAL" clId="{210BC3D0-6D33-4731-A59B-369807834DD2}" dt="2025-10-26T19:58:52.939" v="152"/>
          <ac:spMkLst>
            <pc:docMk/>
            <pc:sldMk cId="1635377456" sldId="298"/>
            <ac:spMk id="1802" creationId="{51AB8566-C152-4E21-80E6-93400D8935C2}"/>
          </ac:spMkLst>
        </pc:spChg>
        <pc:spChg chg="del">
          <ac:chgData name="Alexander Simon Thrysøe" userId="3f9b9528-1df8-4235-9262-8bdb6141b1d9" providerId="ADAL" clId="{210BC3D0-6D33-4731-A59B-369807834DD2}" dt="2025-10-26T19:58:52.941" v="153"/>
          <ac:spMkLst>
            <pc:docMk/>
            <pc:sldMk cId="1635377456" sldId="298"/>
            <ac:spMk id="1803" creationId="{B30E58A5-E6A3-40FE-AED0-27C2BDB11318}"/>
          </ac:spMkLst>
        </pc:spChg>
        <pc:spChg chg="del">
          <ac:chgData name="Alexander Simon Thrysøe" userId="3f9b9528-1df8-4235-9262-8bdb6141b1d9" providerId="ADAL" clId="{210BC3D0-6D33-4731-A59B-369807834DD2}" dt="2025-10-26T19:58:52.943" v="154"/>
          <ac:spMkLst>
            <pc:docMk/>
            <pc:sldMk cId="1635377456" sldId="298"/>
            <ac:spMk id="1804" creationId="{BFDFD71D-4153-4856-9092-58970A018424}"/>
          </ac:spMkLst>
        </pc:spChg>
        <pc:spChg chg="del">
          <ac:chgData name="Alexander Simon Thrysøe" userId="3f9b9528-1df8-4235-9262-8bdb6141b1d9" providerId="ADAL" clId="{210BC3D0-6D33-4731-A59B-369807834DD2}" dt="2025-10-26T19:58:52.945" v="155"/>
          <ac:spMkLst>
            <pc:docMk/>
            <pc:sldMk cId="1635377456" sldId="298"/>
            <ac:spMk id="1805" creationId="{F3CD84D5-995C-4A6B-A3B6-53883108D340}"/>
          </ac:spMkLst>
        </pc:spChg>
        <pc:spChg chg="del">
          <ac:chgData name="Alexander Simon Thrysøe" userId="3f9b9528-1df8-4235-9262-8bdb6141b1d9" providerId="ADAL" clId="{210BC3D0-6D33-4731-A59B-369807834DD2}" dt="2025-10-26T19:58:52.947" v="156"/>
          <ac:spMkLst>
            <pc:docMk/>
            <pc:sldMk cId="1635377456" sldId="298"/>
            <ac:spMk id="1806" creationId="{666B2588-D212-4CDB-9DB2-BFF3615398C0}"/>
          </ac:spMkLst>
        </pc:spChg>
        <pc:spChg chg="del">
          <ac:chgData name="Alexander Simon Thrysøe" userId="3f9b9528-1df8-4235-9262-8bdb6141b1d9" providerId="ADAL" clId="{210BC3D0-6D33-4731-A59B-369807834DD2}" dt="2025-10-26T19:58:52.949" v="157"/>
          <ac:spMkLst>
            <pc:docMk/>
            <pc:sldMk cId="1635377456" sldId="298"/>
            <ac:spMk id="1807" creationId="{9B8CDD29-DC2A-4791-B0FB-BECC8221BDE1}"/>
          </ac:spMkLst>
        </pc:spChg>
        <pc:spChg chg="del">
          <ac:chgData name="Alexander Simon Thrysøe" userId="3f9b9528-1df8-4235-9262-8bdb6141b1d9" providerId="ADAL" clId="{210BC3D0-6D33-4731-A59B-369807834DD2}" dt="2025-10-26T19:58:52.951" v="158"/>
          <ac:spMkLst>
            <pc:docMk/>
            <pc:sldMk cId="1635377456" sldId="298"/>
            <ac:spMk id="1808" creationId="{BD2D10A4-FCFA-4BA6-BFAE-6FD4415CF045}"/>
          </ac:spMkLst>
        </pc:spChg>
        <pc:spChg chg="del">
          <ac:chgData name="Alexander Simon Thrysøe" userId="3f9b9528-1df8-4235-9262-8bdb6141b1d9" providerId="ADAL" clId="{210BC3D0-6D33-4731-A59B-369807834DD2}" dt="2025-10-26T19:58:52.953" v="159"/>
          <ac:spMkLst>
            <pc:docMk/>
            <pc:sldMk cId="1635377456" sldId="298"/>
            <ac:spMk id="1809" creationId="{5F1AAEC5-E1CD-4C58-B4AE-D2112DDA8BE1}"/>
          </ac:spMkLst>
        </pc:spChg>
        <pc:spChg chg="del">
          <ac:chgData name="Alexander Simon Thrysøe" userId="3f9b9528-1df8-4235-9262-8bdb6141b1d9" providerId="ADAL" clId="{210BC3D0-6D33-4731-A59B-369807834DD2}" dt="2025-10-26T19:58:52.953" v="160"/>
          <ac:spMkLst>
            <pc:docMk/>
            <pc:sldMk cId="1635377456" sldId="298"/>
            <ac:spMk id="1810" creationId="{F49F9E6E-3DC4-4E33-B67A-6F6BC6E1E816}"/>
          </ac:spMkLst>
        </pc:spChg>
        <pc:spChg chg="del">
          <ac:chgData name="Alexander Simon Thrysøe" userId="3f9b9528-1df8-4235-9262-8bdb6141b1d9" providerId="ADAL" clId="{210BC3D0-6D33-4731-A59B-369807834DD2}" dt="2025-10-26T19:58:52.959" v="161"/>
          <ac:spMkLst>
            <pc:docMk/>
            <pc:sldMk cId="1635377456" sldId="298"/>
            <ac:spMk id="1811" creationId="{B81D439D-A498-4189-9024-67A11D762973}"/>
          </ac:spMkLst>
        </pc:spChg>
        <pc:spChg chg="del">
          <ac:chgData name="Alexander Simon Thrysøe" userId="3f9b9528-1df8-4235-9262-8bdb6141b1d9" providerId="ADAL" clId="{210BC3D0-6D33-4731-A59B-369807834DD2}" dt="2025-10-26T19:58:52.961" v="162"/>
          <ac:spMkLst>
            <pc:docMk/>
            <pc:sldMk cId="1635377456" sldId="298"/>
            <ac:spMk id="1812" creationId="{94FB65B5-0339-40BC-A357-510ABDF88270}"/>
          </ac:spMkLst>
        </pc:spChg>
        <pc:spChg chg="del">
          <ac:chgData name="Alexander Simon Thrysøe" userId="3f9b9528-1df8-4235-9262-8bdb6141b1d9" providerId="ADAL" clId="{210BC3D0-6D33-4731-A59B-369807834DD2}" dt="2025-10-26T19:58:52.963" v="163"/>
          <ac:spMkLst>
            <pc:docMk/>
            <pc:sldMk cId="1635377456" sldId="298"/>
            <ac:spMk id="1813" creationId="{0FE70D27-C4C8-4B35-961E-865C0974AC48}"/>
          </ac:spMkLst>
        </pc:spChg>
        <pc:spChg chg="del">
          <ac:chgData name="Alexander Simon Thrysøe" userId="3f9b9528-1df8-4235-9262-8bdb6141b1d9" providerId="ADAL" clId="{210BC3D0-6D33-4731-A59B-369807834DD2}" dt="2025-10-26T19:58:52.965" v="164"/>
          <ac:spMkLst>
            <pc:docMk/>
            <pc:sldMk cId="1635377456" sldId="298"/>
            <ac:spMk id="1814" creationId="{A313098E-E8B8-40E6-ACC2-3AF9118065AF}"/>
          </ac:spMkLst>
        </pc:spChg>
        <pc:spChg chg="del">
          <ac:chgData name="Alexander Simon Thrysøe" userId="3f9b9528-1df8-4235-9262-8bdb6141b1d9" providerId="ADAL" clId="{210BC3D0-6D33-4731-A59B-369807834DD2}" dt="2025-10-26T19:58:52.967" v="165"/>
          <ac:spMkLst>
            <pc:docMk/>
            <pc:sldMk cId="1635377456" sldId="298"/>
            <ac:spMk id="1815" creationId="{7B849A30-6D3B-49EE-8B62-7BFF6F885A09}"/>
          </ac:spMkLst>
        </pc:spChg>
        <pc:spChg chg="del">
          <ac:chgData name="Alexander Simon Thrysøe" userId="3f9b9528-1df8-4235-9262-8bdb6141b1d9" providerId="ADAL" clId="{210BC3D0-6D33-4731-A59B-369807834DD2}" dt="2025-10-26T19:58:52.969" v="166"/>
          <ac:spMkLst>
            <pc:docMk/>
            <pc:sldMk cId="1635377456" sldId="298"/>
            <ac:spMk id="1816" creationId="{0851CC39-EE30-4A2A-A17C-AE0F18F46A87}"/>
          </ac:spMkLst>
        </pc:spChg>
        <pc:spChg chg="del">
          <ac:chgData name="Alexander Simon Thrysøe" userId="3f9b9528-1df8-4235-9262-8bdb6141b1d9" providerId="ADAL" clId="{210BC3D0-6D33-4731-A59B-369807834DD2}" dt="2025-10-26T19:58:52.971" v="167"/>
          <ac:spMkLst>
            <pc:docMk/>
            <pc:sldMk cId="1635377456" sldId="298"/>
            <ac:spMk id="1817" creationId="{71F7FC40-3950-4F2D-AD3F-D4B60256B771}"/>
          </ac:spMkLst>
        </pc:spChg>
        <pc:spChg chg="del">
          <ac:chgData name="Alexander Simon Thrysøe" userId="3f9b9528-1df8-4235-9262-8bdb6141b1d9" providerId="ADAL" clId="{210BC3D0-6D33-4731-A59B-369807834DD2}" dt="2025-10-26T19:58:52.975" v="168"/>
          <ac:spMkLst>
            <pc:docMk/>
            <pc:sldMk cId="1635377456" sldId="298"/>
            <ac:spMk id="1818" creationId="{CF6BDAF1-035E-41CC-8955-79DFBFAEBCFB}"/>
          </ac:spMkLst>
        </pc:spChg>
        <pc:spChg chg="del">
          <ac:chgData name="Alexander Simon Thrysøe" userId="3f9b9528-1df8-4235-9262-8bdb6141b1d9" providerId="ADAL" clId="{210BC3D0-6D33-4731-A59B-369807834DD2}" dt="2025-10-26T19:58:52.977" v="169"/>
          <ac:spMkLst>
            <pc:docMk/>
            <pc:sldMk cId="1635377456" sldId="298"/>
            <ac:spMk id="1819" creationId="{D666AA30-2DC9-43D4-B5F0-3F531FBAFB25}"/>
          </ac:spMkLst>
        </pc:spChg>
        <pc:spChg chg="del">
          <ac:chgData name="Alexander Simon Thrysøe" userId="3f9b9528-1df8-4235-9262-8bdb6141b1d9" providerId="ADAL" clId="{210BC3D0-6D33-4731-A59B-369807834DD2}" dt="2025-10-26T19:58:52.979" v="170"/>
          <ac:spMkLst>
            <pc:docMk/>
            <pc:sldMk cId="1635377456" sldId="298"/>
            <ac:spMk id="1820" creationId="{C27590B2-4094-453B-82A6-9769A7093DF5}"/>
          </ac:spMkLst>
        </pc:spChg>
        <pc:spChg chg="del">
          <ac:chgData name="Alexander Simon Thrysøe" userId="3f9b9528-1df8-4235-9262-8bdb6141b1d9" providerId="ADAL" clId="{210BC3D0-6D33-4731-A59B-369807834DD2}" dt="2025-10-26T19:58:52.981" v="171"/>
          <ac:spMkLst>
            <pc:docMk/>
            <pc:sldMk cId="1635377456" sldId="298"/>
            <ac:spMk id="1821" creationId="{111D7147-532E-4C21-87CB-D64F36AA6C50}"/>
          </ac:spMkLst>
        </pc:spChg>
        <pc:spChg chg="del">
          <ac:chgData name="Alexander Simon Thrysøe" userId="3f9b9528-1df8-4235-9262-8bdb6141b1d9" providerId="ADAL" clId="{210BC3D0-6D33-4731-A59B-369807834DD2}" dt="2025-10-26T19:58:52.983" v="172"/>
          <ac:spMkLst>
            <pc:docMk/>
            <pc:sldMk cId="1635377456" sldId="298"/>
            <ac:spMk id="1822" creationId="{951B95C4-54DD-4D90-88D5-896D40927E45}"/>
          </ac:spMkLst>
        </pc:spChg>
        <pc:spChg chg="del">
          <ac:chgData name="Alexander Simon Thrysøe" userId="3f9b9528-1df8-4235-9262-8bdb6141b1d9" providerId="ADAL" clId="{210BC3D0-6D33-4731-A59B-369807834DD2}" dt="2025-10-26T19:58:52.985" v="173"/>
          <ac:spMkLst>
            <pc:docMk/>
            <pc:sldMk cId="1635377456" sldId="298"/>
            <ac:spMk id="1823" creationId="{51911689-DB91-449B-BB2F-CE4CE3E40DC2}"/>
          </ac:spMkLst>
        </pc:spChg>
        <pc:spChg chg="del">
          <ac:chgData name="Alexander Simon Thrysøe" userId="3f9b9528-1df8-4235-9262-8bdb6141b1d9" providerId="ADAL" clId="{210BC3D0-6D33-4731-A59B-369807834DD2}" dt="2025-10-26T19:58:52.987" v="174"/>
          <ac:spMkLst>
            <pc:docMk/>
            <pc:sldMk cId="1635377456" sldId="298"/>
            <ac:spMk id="1824" creationId="{4989F63F-1AF6-492D-A987-7351A1D31B3B}"/>
          </ac:spMkLst>
        </pc:spChg>
        <pc:spChg chg="del">
          <ac:chgData name="Alexander Simon Thrysøe" userId="3f9b9528-1df8-4235-9262-8bdb6141b1d9" providerId="ADAL" clId="{210BC3D0-6D33-4731-A59B-369807834DD2}" dt="2025-10-26T19:58:52.989" v="175"/>
          <ac:spMkLst>
            <pc:docMk/>
            <pc:sldMk cId="1635377456" sldId="298"/>
            <ac:spMk id="1825" creationId="{D2F1E761-E427-421D-8F52-3732009BEADF}"/>
          </ac:spMkLst>
        </pc:spChg>
        <pc:spChg chg="del">
          <ac:chgData name="Alexander Simon Thrysøe" userId="3f9b9528-1df8-4235-9262-8bdb6141b1d9" providerId="ADAL" clId="{210BC3D0-6D33-4731-A59B-369807834DD2}" dt="2025-10-26T19:58:52.992" v="176"/>
          <ac:spMkLst>
            <pc:docMk/>
            <pc:sldMk cId="1635377456" sldId="298"/>
            <ac:spMk id="1826" creationId="{95A6D012-8D8B-4EDF-A9F3-5D20CD713247}"/>
          </ac:spMkLst>
        </pc:spChg>
        <pc:spChg chg="del">
          <ac:chgData name="Alexander Simon Thrysøe" userId="3f9b9528-1df8-4235-9262-8bdb6141b1d9" providerId="ADAL" clId="{210BC3D0-6D33-4731-A59B-369807834DD2}" dt="2025-10-26T19:58:52.994" v="177"/>
          <ac:spMkLst>
            <pc:docMk/>
            <pc:sldMk cId="1635377456" sldId="298"/>
            <ac:spMk id="1827" creationId="{7F543028-6107-462D-B6D4-29824343EAA9}"/>
          </ac:spMkLst>
        </pc:spChg>
        <pc:spChg chg="del">
          <ac:chgData name="Alexander Simon Thrysøe" userId="3f9b9528-1df8-4235-9262-8bdb6141b1d9" providerId="ADAL" clId="{210BC3D0-6D33-4731-A59B-369807834DD2}" dt="2025-10-26T19:58:52.996" v="178"/>
          <ac:spMkLst>
            <pc:docMk/>
            <pc:sldMk cId="1635377456" sldId="298"/>
            <ac:spMk id="1828" creationId="{550D7238-1208-43DB-B7D5-BCB62B73A547}"/>
          </ac:spMkLst>
        </pc:spChg>
        <pc:spChg chg="del">
          <ac:chgData name="Alexander Simon Thrysøe" userId="3f9b9528-1df8-4235-9262-8bdb6141b1d9" providerId="ADAL" clId="{210BC3D0-6D33-4731-A59B-369807834DD2}" dt="2025-10-26T19:58:52.998" v="179"/>
          <ac:spMkLst>
            <pc:docMk/>
            <pc:sldMk cId="1635377456" sldId="298"/>
            <ac:spMk id="1829" creationId="{76989AB4-46A8-42CE-9A52-913EF8F7303C}"/>
          </ac:spMkLst>
        </pc:spChg>
        <pc:spChg chg="del">
          <ac:chgData name="Alexander Simon Thrysøe" userId="3f9b9528-1df8-4235-9262-8bdb6141b1d9" providerId="ADAL" clId="{210BC3D0-6D33-4731-A59B-369807834DD2}" dt="2025-10-26T19:58:53" v="180"/>
          <ac:spMkLst>
            <pc:docMk/>
            <pc:sldMk cId="1635377456" sldId="298"/>
            <ac:spMk id="1830" creationId="{9010D2A1-F883-4BBD-BF57-17CD8233E29F}"/>
          </ac:spMkLst>
        </pc:spChg>
        <pc:spChg chg="del">
          <ac:chgData name="Alexander Simon Thrysøe" userId="3f9b9528-1df8-4235-9262-8bdb6141b1d9" providerId="ADAL" clId="{210BC3D0-6D33-4731-A59B-369807834DD2}" dt="2025-10-26T19:58:53.002" v="181"/>
          <ac:spMkLst>
            <pc:docMk/>
            <pc:sldMk cId="1635377456" sldId="298"/>
            <ac:spMk id="1831" creationId="{36CAEE24-005B-4C02-9E01-FF45F5EF30E7}"/>
          </ac:spMkLst>
        </pc:spChg>
        <pc:spChg chg="del">
          <ac:chgData name="Alexander Simon Thrysøe" userId="3f9b9528-1df8-4235-9262-8bdb6141b1d9" providerId="ADAL" clId="{210BC3D0-6D33-4731-A59B-369807834DD2}" dt="2025-10-26T19:58:53.004" v="182"/>
          <ac:spMkLst>
            <pc:docMk/>
            <pc:sldMk cId="1635377456" sldId="298"/>
            <ac:spMk id="1832" creationId="{E25B0A19-F113-4674-BB85-A9134D778B5D}"/>
          </ac:spMkLst>
        </pc:spChg>
        <pc:spChg chg="del">
          <ac:chgData name="Alexander Simon Thrysøe" userId="3f9b9528-1df8-4235-9262-8bdb6141b1d9" providerId="ADAL" clId="{210BC3D0-6D33-4731-A59B-369807834DD2}" dt="2025-10-26T19:58:53.006" v="183"/>
          <ac:spMkLst>
            <pc:docMk/>
            <pc:sldMk cId="1635377456" sldId="298"/>
            <ac:spMk id="1833" creationId="{8406CA0C-3DE2-463C-AFE4-5A2D4778444F}"/>
          </ac:spMkLst>
        </pc:spChg>
        <pc:spChg chg="del">
          <ac:chgData name="Alexander Simon Thrysøe" userId="3f9b9528-1df8-4235-9262-8bdb6141b1d9" providerId="ADAL" clId="{210BC3D0-6D33-4731-A59B-369807834DD2}" dt="2025-10-26T19:58:53.008" v="184"/>
          <ac:spMkLst>
            <pc:docMk/>
            <pc:sldMk cId="1635377456" sldId="298"/>
            <ac:spMk id="1834" creationId="{99AC622B-CDE4-46FA-B6F8-D170889EC277}"/>
          </ac:spMkLst>
        </pc:spChg>
        <pc:spChg chg="del">
          <ac:chgData name="Alexander Simon Thrysøe" userId="3f9b9528-1df8-4235-9262-8bdb6141b1d9" providerId="ADAL" clId="{210BC3D0-6D33-4731-A59B-369807834DD2}" dt="2025-10-26T19:58:53.010" v="185"/>
          <ac:spMkLst>
            <pc:docMk/>
            <pc:sldMk cId="1635377456" sldId="298"/>
            <ac:spMk id="1835" creationId="{9FD8CCC2-DADC-4261-A06D-E5C7D9921E88}"/>
          </ac:spMkLst>
        </pc:spChg>
        <pc:spChg chg="del">
          <ac:chgData name="Alexander Simon Thrysøe" userId="3f9b9528-1df8-4235-9262-8bdb6141b1d9" providerId="ADAL" clId="{210BC3D0-6D33-4731-A59B-369807834DD2}" dt="2025-10-26T19:58:53.012" v="186"/>
          <ac:spMkLst>
            <pc:docMk/>
            <pc:sldMk cId="1635377456" sldId="298"/>
            <ac:spMk id="1836" creationId="{27F3582B-C0DE-445F-9C89-F8087B62323D}"/>
          </ac:spMkLst>
        </pc:spChg>
        <pc:spChg chg="del">
          <ac:chgData name="Alexander Simon Thrysøe" userId="3f9b9528-1df8-4235-9262-8bdb6141b1d9" providerId="ADAL" clId="{210BC3D0-6D33-4731-A59B-369807834DD2}" dt="2025-10-26T19:58:53.016" v="187"/>
          <ac:spMkLst>
            <pc:docMk/>
            <pc:sldMk cId="1635377456" sldId="298"/>
            <ac:spMk id="1837" creationId="{5AF86D1A-906E-4A2E-82CB-AEBE4A187A23}"/>
          </ac:spMkLst>
        </pc:spChg>
        <pc:spChg chg="del">
          <ac:chgData name="Alexander Simon Thrysøe" userId="3f9b9528-1df8-4235-9262-8bdb6141b1d9" providerId="ADAL" clId="{210BC3D0-6D33-4731-A59B-369807834DD2}" dt="2025-10-26T19:58:53.018" v="188"/>
          <ac:spMkLst>
            <pc:docMk/>
            <pc:sldMk cId="1635377456" sldId="298"/>
            <ac:spMk id="1838" creationId="{C6EAE64E-117B-4A46-AFA0-F2B3149E57EF}"/>
          </ac:spMkLst>
        </pc:spChg>
        <pc:spChg chg="del">
          <ac:chgData name="Alexander Simon Thrysøe" userId="3f9b9528-1df8-4235-9262-8bdb6141b1d9" providerId="ADAL" clId="{210BC3D0-6D33-4731-A59B-369807834DD2}" dt="2025-10-26T19:58:53.020" v="189"/>
          <ac:spMkLst>
            <pc:docMk/>
            <pc:sldMk cId="1635377456" sldId="298"/>
            <ac:spMk id="1839" creationId="{B4EE7E30-45FD-4BF4-BD2C-B1B856851D8B}"/>
          </ac:spMkLst>
        </pc:spChg>
        <pc:spChg chg="del">
          <ac:chgData name="Alexander Simon Thrysøe" userId="3f9b9528-1df8-4235-9262-8bdb6141b1d9" providerId="ADAL" clId="{210BC3D0-6D33-4731-A59B-369807834DD2}" dt="2025-10-26T19:58:53.022" v="190"/>
          <ac:spMkLst>
            <pc:docMk/>
            <pc:sldMk cId="1635377456" sldId="298"/>
            <ac:spMk id="1840" creationId="{747C1FD5-CF02-404C-912D-19672F77D3DF}"/>
          </ac:spMkLst>
        </pc:spChg>
        <pc:spChg chg="del">
          <ac:chgData name="Alexander Simon Thrysøe" userId="3f9b9528-1df8-4235-9262-8bdb6141b1d9" providerId="ADAL" clId="{210BC3D0-6D33-4731-A59B-369807834DD2}" dt="2025-10-26T19:58:53.024" v="191"/>
          <ac:spMkLst>
            <pc:docMk/>
            <pc:sldMk cId="1635377456" sldId="298"/>
            <ac:spMk id="1841" creationId="{D3809902-A40F-4505-8FC2-58D922023F9C}"/>
          </ac:spMkLst>
        </pc:spChg>
        <pc:spChg chg="del">
          <ac:chgData name="Alexander Simon Thrysøe" userId="3f9b9528-1df8-4235-9262-8bdb6141b1d9" providerId="ADAL" clId="{210BC3D0-6D33-4731-A59B-369807834DD2}" dt="2025-10-26T19:58:53.028" v="192"/>
          <ac:spMkLst>
            <pc:docMk/>
            <pc:sldMk cId="1635377456" sldId="298"/>
            <ac:spMk id="1842" creationId="{862AF02C-5154-4068-B49F-8FAE23691589}"/>
          </ac:spMkLst>
        </pc:spChg>
        <pc:spChg chg="del">
          <ac:chgData name="Alexander Simon Thrysøe" userId="3f9b9528-1df8-4235-9262-8bdb6141b1d9" providerId="ADAL" clId="{210BC3D0-6D33-4731-A59B-369807834DD2}" dt="2025-10-26T19:58:53.030" v="193"/>
          <ac:spMkLst>
            <pc:docMk/>
            <pc:sldMk cId="1635377456" sldId="298"/>
            <ac:spMk id="1843" creationId="{18D1CEA1-897C-4ED6-8115-C27FEE19DA26}"/>
          </ac:spMkLst>
        </pc:spChg>
        <pc:spChg chg="del">
          <ac:chgData name="Alexander Simon Thrysøe" userId="3f9b9528-1df8-4235-9262-8bdb6141b1d9" providerId="ADAL" clId="{210BC3D0-6D33-4731-A59B-369807834DD2}" dt="2025-10-26T19:58:53.032" v="194"/>
          <ac:spMkLst>
            <pc:docMk/>
            <pc:sldMk cId="1635377456" sldId="298"/>
            <ac:spMk id="1844" creationId="{42E5244C-1250-4D68-8699-8A2602EC5ED5}"/>
          </ac:spMkLst>
        </pc:spChg>
        <pc:spChg chg="del">
          <ac:chgData name="Alexander Simon Thrysøe" userId="3f9b9528-1df8-4235-9262-8bdb6141b1d9" providerId="ADAL" clId="{210BC3D0-6D33-4731-A59B-369807834DD2}" dt="2025-10-26T19:58:53.034" v="195"/>
          <ac:spMkLst>
            <pc:docMk/>
            <pc:sldMk cId="1635377456" sldId="298"/>
            <ac:spMk id="1845" creationId="{509009F9-0FE2-4B6E-8567-CD7FB4A1F538}"/>
          </ac:spMkLst>
        </pc:spChg>
        <pc:spChg chg="del">
          <ac:chgData name="Alexander Simon Thrysøe" userId="3f9b9528-1df8-4235-9262-8bdb6141b1d9" providerId="ADAL" clId="{210BC3D0-6D33-4731-A59B-369807834DD2}" dt="2025-10-26T19:58:53.038" v="196"/>
          <ac:spMkLst>
            <pc:docMk/>
            <pc:sldMk cId="1635377456" sldId="298"/>
            <ac:spMk id="1846" creationId="{2A6D93BD-1B64-42C0-A992-3DE891D8956E}"/>
          </ac:spMkLst>
        </pc:spChg>
        <pc:spChg chg="del">
          <ac:chgData name="Alexander Simon Thrysøe" userId="3f9b9528-1df8-4235-9262-8bdb6141b1d9" providerId="ADAL" clId="{210BC3D0-6D33-4731-A59B-369807834DD2}" dt="2025-10-26T19:58:53.040" v="197"/>
          <ac:spMkLst>
            <pc:docMk/>
            <pc:sldMk cId="1635377456" sldId="298"/>
            <ac:spMk id="1847" creationId="{F0C7DD47-5B59-403D-BD33-2889FC309700}"/>
          </ac:spMkLst>
        </pc:spChg>
        <pc:spChg chg="del">
          <ac:chgData name="Alexander Simon Thrysøe" userId="3f9b9528-1df8-4235-9262-8bdb6141b1d9" providerId="ADAL" clId="{210BC3D0-6D33-4731-A59B-369807834DD2}" dt="2025-10-26T19:58:53.044" v="198"/>
          <ac:spMkLst>
            <pc:docMk/>
            <pc:sldMk cId="1635377456" sldId="298"/>
            <ac:spMk id="1848" creationId="{64C3FA7C-15B2-49FF-9E2C-985EDC69D6B8}"/>
          </ac:spMkLst>
        </pc:spChg>
        <pc:spChg chg="del">
          <ac:chgData name="Alexander Simon Thrysøe" userId="3f9b9528-1df8-4235-9262-8bdb6141b1d9" providerId="ADAL" clId="{210BC3D0-6D33-4731-A59B-369807834DD2}" dt="2025-10-26T19:58:53.044" v="199"/>
          <ac:spMkLst>
            <pc:docMk/>
            <pc:sldMk cId="1635377456" sldId="298"/>
            <ac:spMk id="1849" creationId="{8A5116C0-3B7C-4DC3-AC98-E253AB76B71A}"/>
          </ac:spMkLst>
        </pc:spChg>
        <pc:spChg chg="del">
          <ac:chgData name="Alexander Simon Thrysøe" userId="3f9b9528-1df8-4235-9262-8bdb6141b1d9" providerId="ADAL" clId="{210BC3D0-6D33-4731-A59B-369807834DD2}" dt="2025-10-26T19:58:53.047" v="200"/>
          <ac:spMkLst>
            <pc:docMk/>
            <pc:sldMk cId="1635377456" sldId="298"/>
            <ac:spMk id="1850" creationId="{5F04BB24-A362-4A09-AA62-6402302D9927}"/>
          </ac:spMkLst>
        </pc:spChg>
        <pc:spChg chg="del">
          <ac:chgData name="Alexander Simon Thrysøe" userId="3f9b9528-1df8-4235-9262-8bdb6141b1d9" providerId="ADAL" clId="{210BC3D0-6D33-4731-A59B-369807834DD2}" dt="2025-10-26T19:58:53.047" v="201"/>
          <ac:spMkLst>
            <pc:docMk/>
            <pc:sldMk cId="1635377456" sldId="298"/>
            <ac:spMk id="1851" creationId="{7B087C6C-75F6-4508-A238-8AB91D7A2165}"/>
          </ac:spMkLst>
        </pc:spChg>
        <pc:spChg chg="del">
          <ac:chgData name="Alexander Simon Thrysøe" userId="3f9b9528-1df8-4235-9262-8bdb6141b1d9" providerId="ADAL" clId="{210BC3D0-6D33-4731-A59B-369807834DD2}" dt="2025-10-26T19:58:53.052" v="202"/>
          <ac:spMkLst>
            <pc:docMk/>
            <pc:sldMk cId="1635377456" sldId="298"/>
            <ac:spMk id="1852" creationId="{C198AA06-F0D1-4D2F-AA53-481ADE6C16E0}"/>
          </ac:spMkLst>
        </pc:spChg>
        <pc:spChg chg="del">
          <ac:chgData name="Alexander Simon Thrysøe" userId="3f9b9528-1df8-4235-9262-8bdb6141b1d9" providerId="ADAL" clId="{210BC3D0-6D33-4731-A59B-369807834DD2}" dt="2025-10-26T19:58:53.056" v="203"/>
          <ac:spMkLst>
            <pc:docMk/>
            <pc:sldMk cId="1635377456" sldId="298"/>
            <ac:spMk id="1853" creationId="{5561A385-ADA2-4F57-BA15-51CB5D98FDC3}"/>
          </ac:spMkLst>
        </pc:spChg>
        <pc:spChg chg="del">
          <ac:chgData name="Alexander Simon Thrysøe" userId="3f9b9528-1df8-4235-9262-8bdb6141b1d9" providerId="ADAL" clId="{210BC3D0-6D33-4731-A59B-369807834DD2}" dt="2025-10-26T19:58:53.058" v="204"/>
          <ac:spMkLst>
            <pc:docMk/>
            <pc:sldMk cId="1635377456" sldId="298"/>
            <ac:spMk id="1854" creationId="{C1C318DB-CA0E-40E6-95FD-D21B952D270C}"/>
          </ac:spMkLst>
        </pc:spChg>
        <pc:spChg chg="del">
          <ac:chgData name="Alexander Simon Thrysøe" userId="3f9b9528-1df8-4235-9262-8bdb6141b1d9" providerId="ADAL" clId="{210BC3D0-6D33-4731-A59B-369807834DD2}" dt="2025-10-26T19:58:53.060" v="205"/>
          <ac:spMkLst>
            <pc:docMk/>
            <pc:sldMk cId="1635377456" sldId="298"/>
            <ac:spMk id="1855" creationId="{7E651212-4B43-4801-9270-92D4AA2EA35C}"/>
          </ac:spMkLst>
        </pc:spChg>
        <pc:spChg chg="del">
          <ac:chgData name="Alexander Simon Thrysøe" userId="3f9b9528-1df8-4235-9262-8bdb6141b1d9" providerId="ADAL" clId="{210BC3D0-6D33-4731-A59B-369807834DD2}" dt="2025-10-26T19:58:53.062" v="206"/>
          <ac:spMkLst>
            <pc:docMk/>
            <pc:sldMk cId="1635377456" sldId="298"/>
            <ac:spMk id="1856" creationId="{79EB9701-3CEE-446B-8585-B8D246DDBE0B}"/>
          </ac:spMkLst>
        </pc:spChg>
        <pc:spChg chg="del">
          <ac:chgData name="Alexander Simon Thrysøe" userId="3f9b9528-1df8-4235-9262-8bdb6141b1d9" providerId="ADAL" clId="{210BC3D0-6D33-4731-A59B-369807834DD2}" dt="2025-10-26T19:58:53.066" v="207"/>
          <ac:spMkLst>
            <pc:docMk/>
            <pc:sldMk cId="1635377456" sldId="298"/>
            <ac:spMk id="1857" creationId="{86288377-0D25-40D9-B75F-0358E929C756}"/>
          </ac:spMkLst>
        </pc:spChg>
        <pc:spChg chg="del">
          <ac:chgData name="Alexander Simon Thrysøe" userId="3f9b9528-1df8-4235-9262-8bdb6141b1d9" providerId="ADAL" clId="{210BC3D0-6D33-4731-A59B-369807834DD2}" dt="2025-10-26T19:58:53.067" v="208"/>
          <ac:spMkLst>
            <pc:docMk/>
            <pc:sldMk cId="1635377456" sldId="298"/>
            <ac:spMk id="1858" creationId="{1ED302AB-8063-45C6-ADDE-DA86774499AC}"/>
          </ac:spMkLst>
        </pc:spChg>
        <pc:spChg chg="del">
          <ac:chgData name="Alexander Simon Thrysøe" userId="3f9b9528-1df8-4235-9262-8bdb6141b1d9" providerId="ADAL" clId="{210BC3D0-6D33-4731-A59B-369807834DD2}" dt="2025-10-26T19:58:53.069" v="209"/>
          <ac:spMkLst>
            <pc:docMk/>
            <pc:sldMk cId="1635377456" sldId="298"/>
            <ac:spMk id="1859" creationId="{88F2C4CD-C8B0-4141-A318-E0B00F4E9A5E}"/>
          </ac:spMkLst>
        </pc:spChg>
        <pc:spChg chg="del">
          <ac:chgData name="Alexander Simon Thrysøe" userId="3f9b9528-1df8-4235-9262-8bdb6141b1d9" providerId="ADAL" clId="{210BC3D0-6D33-4731-A59B-369807834DD2}" dt="2025-10-26T19:58:53.073" v="210"/>
          <ac:spMkLst>
            <pc:docMk/>
            <pc:sldMk cId="1635377456" sldId="298"/>
            <ac:spMk id="1860" creationId="{D473D2D5-FFBE-4230-8A76-7E7560BD2B6C}"/>
          </ac:spMkLst>
        </pc:spChg>
        <pc:spChg chg="del">
          <ac:chgData name="Alexander Simon Thrysøe" userId="3f9b9528-1df8-4235-9262-8bdb6141b1d9" providerId="ADAL" clId="{210BC3D0-6D33-4731-A59B-369807834DD2}" dt="2025-10-26T19:58:53.075" v="211"/>
          <ac:spMkLst>
            <pc:docMk/>
            <pc:sldMk cId="1635377456" sldId="298"/>
            <ac:spMk id="1861" creationId="{56645D4A-0ABB-40A2-B7C8-27B07272C8F5}"/>
          </ac:spMkLst>
        </pc:spChg>
        <pc:spChg chg="del">
          <ac:chgData name="Alexander Simon Thrysøe" userId="3f9b9528-1df8-4235-9262-8bdb6141b1d9" providerId="ADAL" clId="{210BC3D0-6D33-4731-A59B-369807834DD2}" dt="2025-10-26T19:58:53.077" v="212"/>
          <ac:spMkLst>
            <pc:docMk/>
            <pc:sldMk cId="1635377456" sldId="298"/>
            <ac:spMk id="1862" creationId="{5217F21D-0DC4-4CFB-91F5-EF861DE6C9D6}"/>
          </ac:spMkLst>
        </pc:spChg>
        <pc:spChg chg="del">
          <ac:chgData name="Alexander Simon Thrysøe" userId="3f9b9528-1df8-4235-9262-8bdb6141b1d9" providerId="ADAL" clId="{210BC3D0-6D33-4731-A59B-369807834DD2}" dt="2025-10-26T19:58:53.077" v="213"/>
          <ac:spMkLst>
            <pc:docMk/>
            <pc:sldMk cId="1635377456" sldId="298"/>
            <ac:spMk id="1863" creationId="{AD946D32-833E-4781-8D9D-10B88E45AC68}"/>
          </ac:spMkLst>
        </pc:spChg>
        <pc:spChg chg="del">
          <ac:chgData name="Alexander Simon Thrysøe" userId="3f9b9528-1df8-4235-9262-8bdb6141b1d9" providerId="ADAL" clId="{210BC3D0-6D33-4731-A59B-369807834DD2}" dt="2025-10-26T19:58:53.077" v="214"/>
          <ac:spMkLst>
            <pc:docMk/>
            <pc:sldMk cId="1635377456" sldId="298"/>
            <ac:spMk id="1864" creationId="{2E4A3F78-DC4F-41BF-8717-75D48C24E6B4}"/>
          </ac:spMkLst>
        </pc:spChg>
        <pc:spChg chg="del">
          <ac:chgData name="Alexander Simon Thrysøe" userId="3f9b9528-1df8-4235-9262-8bdb6141b1d9" providerId="ADAL" clId="{210BC3D0-6D33-4731-A59B-369807834DD2}" dt="2025-10-26T19:58:53.083" v="215"/>
          <ac:spMkLst>
            <pc:docMk/>
            <pc:sldMk cId="1635377456" sldId="298"/>
            <ac:spMk id="1865" creationId="{2B6D9A7C-5289-4300-BB18-4169F10D0554}"/>
          </ac:spMkLst>
        </pc:spChg>
        <pc:spChg chg="del">
          <ac:chgData name="Alexander Simon Thrysøe" userId="3f9b9528-1df8-4235-9262-8bdb6141b1d9" providerId="ADAL" clId="{210BC3D0-6D33-4731-A59B-369807834DD2}" dt="2025-10-26T19:58:53.085" v="216"/>
          <ac:spMkLst>
            <pc:docMk/>
            <pc:sldMk cId="1635377456" sldId="298"/>
            <ac:spMk id="1866" creationId="{58178C79-50B8-402C-8B22-BC6355960098}"/>
          </ac:spMkLst>
        </pc:spChg>
        <pc:spChg chg="del">
          <ac:chgData name="Alexander Simon Thrysøe" userId="3f9b9528-1df8-4235-9262-8bdb6141b1d9" providerId="ADAL" clId="{210BC3D0-6D33-4731-A59B-369807834DD2}" dt="2025-10-26T19:58:53.085" v="217"/>
          <ac:spMkLst>
            <pc:docMk/>
            <pc:sldMk cId="1635377456" sldId="298"/>
            <ac:spMk id="1867" creationId="{FD163BC9-B192-45FC-84EA-12F82EC2A37D}"/>
          </ac:spMkLst>
        </pc:spChg>
        <pc:spChg chg="del">
          <ac:chgData name="Alexander Simon Thrysøe" userId="3f9b9528-1df8-4235-9262-8bdb6141b1d9" providerId="ADAL" clId="{210BC3D0-6D33-4731-A59B-369807834DD2}" dt="2025-10-26T19:58:53.085" v="218"/>
          <ac:spMkLst>
            <pc:docMk/>
            <pc:sldMk cId="1635377456" sldId="298"/>
            <ac:spMk id="1868" creationId="{276C6022-A243-4E09-9AA9-54C4E2FAB5ED}"/>
          </ac:spMkLst>
        </pc:spChg>
        <pc:spChg chg="del">
          <ac:chgData name="Alexander Simon Thrysøe" userId="3f9b9528-1df8-4235-9262-8bdb6141b1d9" providerId="ADAL" clId="{210BC3D0-6D33-4731-A59B-369807834DD2}" dt="2025-10-26T19:58:53.085" v="219"/>
          <ac:spMkLst>
            <pc:docMk/>
            <pc:sldMk cId="1635377456" sldId="298"/>
            <ac:spMk id="1869" creationId="{58D44201-3ECA-4595-95A7-BB47D14C677A}"/>
          </ac:spMkLst>
        </pc:spChg>
        <pc:spChg chg="del">
          <ac:chgData name="Alexander Simon Thrysøe" userId="3f9b9528-1df8-4235-9262-8bdb6141b1d9" providerId="ADAL" clId="{210BC3D0-6D33-4731-A59B-369807834DD2}" dt="2025-10-26T19:58:53.091" v="220"/>
          <ac:spMkLst>
            <pc:docMk/>
            <pc:sldMk cId="1635377456" sldId="298"/>
            <ac:spMk id="1870" creationId="{DBA834AF-1461-4575-A99F-D142806A4C74}"/>
          </ac:spMkLst>
        </pc:spChg>
        <pc:spChg chg="del">
          <ac:chgData name="Alexander Simon Thrysøe" userId="3f9b9528-1df8-4235-9262-8bdb6141b1d9" providerId="ADAL" clId="{210BC3D0-6D33-4731-A59B-369807834DD2}" dt="2025-10-26T19:58:53.093" v="221"/>
          <ac:spMkLst>
            <pc:docMk/>
            <pc:sldMk cId="1635377456" sldId="298"/>
            <ac:spMk id="1871" creationId="{CEAA8BAE-6BFA-4BB9-A7EF-8497269463CD}"/>
          </ac:spMkLst>
        </pc:spChg>
        <pc:spChg chg="del">
          <ac:chgData name="Alexander Simon Thrysøe" userId="3f9b9528-1df8-4235-9262-8bdb6141b1d9" providerId="ADAL" clId="{210BC3D0-6D33-4731-A59B-369807834DD2}" dt="2025-10-26T19:58:53.095" v="222"/>
          <ac:spMkLst>
            <pc:docMk/>
            <pc:sldMk cId="1635377456" sldId="298"/>
            <ac:spMk id="1872" creationId="{AB8E3CBB-8CB4-4EEE-A574-A869B581E747}"/>
          </ac:spMkLst>
        </pc:spChg>
        <pc:spChg chg="del">
          <ac:chgData name="Alexander Simon Thrysøe" userId="3f9b9528-1df8-4235-9262-8bdb6141b1d9" providerId="ADAL" clId="{210BC3D0-6D33-4731-A59B-369807834DD2}" dt="2025-10-26T19:58:53.097" v="223"/>
          <ac:spMkLst>
            <pc:docMk/>
            <pc:sldMk cId="1635377456" sldId="298"/>
            <ac:spMk id="1873" creationId="{3FEBDE11-D907-47F3-91F1-1F41471BEE91}"/>
          </ac:spMkLst>
        </pc:spChg>
        <pc:spChg chg="del">
          <ac:chgData name="Alexander Simon Thrysøe" userId="3f9b9528-1df8-4235-9262-8bdb6141b1d9" providerId="ADAL" clId="{210BC3D0-6D33-4731-A59B-369807834DD2}" dt="2025-10-26T19:58:53.097" v="224"/>
          <ac:spMkLst>
            <pc:docMk/>
            <pc:sldMk cId="1635377456" sldId="298"/>
            <ac:spMk id="1874" creationId="{C2B548F5-5922-40FD-BDAD-192C5AD376A6}"/>
          </ac:spMkLst>
        </pc:spChg>
        <pc:spChg chg="del">
          <ac:chgData name="Alexander Simon Thrysøe" userId="3f9b9528-1df8-4235-9262-8bdb6141b1d9" providerId="ADAL" clId="{210BC3D0-6D33-4731-A59B-369807834DD2}" dt="2025-10-26T19:58:53.099" v="225"/>
          <ac:spMkLst>
            <pc:docMk/>
            <pc:sldMk cId="1635377456" sldId="298"/>
            <ac:spMk id="1875" creationId="{FDFDDE1A-226D-4DF4-9193-20A1AEBE3A47}"/>
          </ac:spMkLst>
        </pc:spChg>
        <pc:spChg chg="del">
          <ac:chgData name="Alexander Simon Thrysøe" userId="3f9b9528-1df8-4235-9262-8bdb6141b1d9" providerId="ADAL" clId="{210BC3D0-6D33-4731-A59B-369807834DD2}" dt="2025-10-26T19:58:53.101" v="226"/>
          <ac:spMkLst>
            <pc:docMk/>
            <pc:sldMk cId="1635377456" sldId="298"/>
            <ac:spMk id="1876" creationId="{CB5AF738-76A3-4861-81D2-231A352E0E23}"/>
          </ac:spMkLst>
        </pc:spChg>
        <pc:spChg chg="del">
          <ac:chgData name="Alexander Simon Thrysøe" userId="3f9b9528-1df8-4235-9262-8bdb6141b1d9" providerId="ADAL" clId="{210BC3D0-6D33-4731-A59B-369807834DD2}" dt="2025-10-26T19:58:53.105" v="227"/>
          <ac:spMkLst>
            <pc:docMk/>
            <pc:sldMk cId="1635377456" sldId="298"/>
            <ac:spMk id="1877" creationId="{47053AE1-D705-44B6-81FC-94F7A277D0B1}"/>
          </ac:spMkLst>
        </pc:spChg>
        <pc:spChg chg="del">
          <ac:chgData name="Alexander Simon Thrysøe" userId="3f9b9528-1df8-4235-9262-8bdb6141b1d9" providerId="ADAL" clId="{210BC3D0-6D33-4731-A59B-369807834DD2}" dt="2025-10-26T19:58:53.107" v="228"/>
          <ac:spMkLst>
            <pc:docMk/>
            <pc:sldMk cId="1635377456" sldId="298"/>
            <ac:spMk id="1878" creationId="{E2563F4D-C5CB-4BB7-9171-DDD2E8DF5FBC}"/>
          </ac:spMkLst>
        </pc:spChg>
        <pc:spChg chg="del">
          <ac:chgData name="Alexander Simon Thrysøe" userId="3f9b9528-1df8-4235-9262-8bdb6141b1d9" providerId="ADAL" clId="{210BC3D0-6D33-4731-A59B-369807834DD2}" dt="2025-10-26T19:58:53.109" v="229"/>
          <ac:spMkLst>
            <pc:docMk/>
            <pc:sldMk cId="1635377456" sldId="298"/>
            <ac:spMk id="1879" creationId="{3EDCDFB8-7C84-4E2F-9BB0-16A73210A421}"/>
          </ac:spMkLst>
        </pc:spChg>
        <pc:spChg chg="del">
          <ac:chgData name="Alexander Simon Thrysøe" userId="3f9b9528-1df8-4235-9262-8bdb6141b1d9" providerId="ADAL" clId="{210BC3D0-6D33-4731-A59B-369807834DD2}" dt="2025-10-26T19:58:53.111" v="230"/>
          <ac:spMkLst>
            <pc:docMk/>
            <pc:sldMk cId="1635377456" sldId="298"/>
            <ac:spMk id="1880" creationId="{F643F4EE-1D00-4A52-8654-B1B297B68FFD}"/>
          </ac:spMkLst>
        </pc:spChg>
        <pc:spChg chg="del">
          <ac:chgData name="Alexander Simon Thrysøe" userId="3f9b9528-1df8-4235-9262-8bdb6141b1d9" providerId="ADAL" clId="{210BC3D0-6D33-4731-A59B-369807834DD2}" dt="2025-10-26T19:58:53.113" v="231"/>
          <ac:spMkLst>
            <pc:docMk/>
            <pc:sldMk cId="1635377456" sldId="298"/>
            <ac:spMk id="1881" creationId="{994100AC-9835-4788-9E13-7A1A4C8189BB}"/>
          </ac:spMkLst>
        </pc:spChg>
        <pc:spChg chg="del">
          <ac:chgData name="Alexander Simon Thrysøe" userId="3f9b9528-1df8-4235-9262-8bdb6141b1d9" providerId="ADAL" clId="{210BC3D0-6D33-4731-A59B-369807834DD2}" dt="2025-10-26T19:58:53.115" v="232"/>
          <ac:spMkLst>
            <pc:docMk/>
            <pc:sldMk cId="1635377456" sldId="298"/>
            <ac:spMk id="1882" creationId="{819A8196-DD98-4765-B86C-CAAED9EB4C14}"/>
          </ac:spMkLst>
        </pc:spChg>
        <pc:spChg chg="del">
          <ac:chgData name="Alexander Simon Thrysøe" userId="3f9b9528-1df8-4235-9262-8bdb6141b1d9" providerId="ADAL" clId="{210BC3D0-6D33-4731-A59B-369807834DD2}" dt="2025-10-26T19:58:53.117" v="233"/>
          <ac:spMkLst>
            <pc:docMk/>
            <pc:sldMk cId="1635377456" sldId="298"/>
            <ac:spMk id="1883" creationId="{EC756EE5-482A-4B30-B73E-B95ECAFE54EC}"/>
          </ac:spMkLst>
        </pc:spChg>
        <pc:spChg chg="del">
          <ac:chgData name="Alexander Simon Thrysøe" userId="3f9b9528-1df8-4235-9262-8bdb6141b1d9" providerId="ADAL" clId="{210BC3D0-6D33-4731-A59B-369807834DD2}" dt="2025-10-26T19:58:53.119" v="234"/>
          <ac:spMkLst>
            <pc:docMk/>
            <pc:sldMk cId="1635377456" sldId="298"/>
            <ac:spMk id="1884" creationId="{021BEAE9-4825-445B-83F0-AE9D08DCE44E}"/>
          </ac:spMkLst>
        </pc:spChg>
        <pc:spChg chg="del">
          <ac:chgData name="Alexander Simon Thrysøe" userId="3f9b9528-1df8-4235-9262-8bdb6141b1d9" providerId="ADAL" clId="{210BC3D0-6D33-4731-A59B-369807834DD2}" dt="2025-10-26T19:58:53.121" v="235"/>
          <ac:spMkLst>
            <pc:docMk/>
            <pc:sldMk cId="1635377456" sldId="298"/>
            <ac:spMk id="1885" creationId="{5450075E-C576-44BA-B7A3-0E0701CFC891}"/>
          </ac:spMkLst>
        </pc:spChg>
        <pc:spChg chg="del">
          <ac:chgData name="Alexander Simon Thrysøe" userId="3f9b9528-1df8-4235-9262-8bdb6141b1d9" providerId="ADAL" clId="{210BC3D0-6D33-4731-A59B-369807834DD2}" dt="2025-10-26T19:58:53.123" v="236"/>
          <ac:spMkLst>
            <pc:docMk/>
            <pc:sldMk cId="1635377456" sldId="298"/>
            <ac:spMk id="1886" creationId="{5F9EE9C3-2642-433A-8098-EACF285A64B4}"/>
          </ac:spMkLst>
        </pc:spChg>
        <pc:spChg chg="del">
          <ac:chgData name="Alexander Simon Thrysøe" userId="3f9b9528-1df8-4235-9262-8bdb6141b1d9" providerId="ADAL" clId="{210BC3D0-6D33-4731-A59B-369807834DD2}" dt="2025-10-26T19:58:53.125" v="237"/>
          <ac:spMkLst>
            <pc:docMk/>
            <pc:sldMk cId="1635377456" sldId="298"/>
            <ac:spMk id="1887" creationId="{21851682-84C5-46CB-9003-E88FA07A5583}"/>
          </ac:spMkLst>
        </pc:spChg>
        <pc:spChg chg="del">
          <ac:chgData name="Alexander Simon Thrysøe" userId="3f9b9528-1df8-4235-9262-8bdb6141b1d9" providerId="ADAL" clId="{210BC3D0-6D33-4731-A59B-369807834DD2}" dt="2025-10-26T19:58:53.127" v="238"/>
          <ac:spMkLst>
            <pc:docMk/>
            <pc:sldMk cId="1635377456" sldId="298"/>
            <ac:spMk id="1888" creationId="{319FCB6D-259E-4ED1-8C09-27E8701FFC52}"/>
          </ac:spMkLst>
        </pc:spChg>
        <pc:spChg chg="del">
          <ac:chgData name="Alexander Simon Thrysøe" userId="3f9b9528-1df8-4235-9262-8bdb6141b1d9" providerId="ADAL" clId="{210BC3D0-6D33-4731-A59B-369807834DD2}" dt="2025-10-26T19:58:53.131" v="239"/>
          <ac:spMkLst>
            <pc:docMk/>
            <pc:sldMk cId="1635377456" sldId="298"/>
            <ac:spMk id="1889" creationId="{31094E28-DCD5-4D0E-9CE5-67F48ED7093A}"/>
          </ac:spMkLst>
        </pc:spChg>
        <pc:spChg chg="del">
          <ac:chgData name="Alexander Simon Thrysøe" userId="3f9b9528-1df8-4235-9262-8bdb6141b1d9" providerId="ADAL" clId="{210BC3D0-6D33-4731-A59B-369807834DD2}" dt="2025-10-26T19:58:53.133" v="240"/>
          <ac:spMkLst>
            <pc:docMk/>
            <pc:sldMk cId="1635377456" sldId="298"/>
            <ac:spMk id="1890" creationId="{358B5B19-D8E4-47C0-92F2-B40A8253149D}"/>
          </ac:spMkLst>
        </pc:spChg>
        <pc:spChg chg="del">
          <ac:chgData name="Alexander Simon Thrysøe" userId="3f9b9528-1df8-4235-9262-8bdb6141b1d9" providerId="ADAL" clId="{210BC3D0-6D33-4731-A59B-369807834DD2}" dt="2025-10-26T19:58:53.135" v="241"/>
          <ac:spMkLst>
            <pc:docMk/>
            <pc:sldMk cId="1635377456" sldId="298"/>
            <ac:spMk id="1891" creationId="{A5612DEB-4A87-4699-A04B-40704339726D}"/>
          </ac:spMkLst>
        </pc:spChg>
        <pc:spChg chg="del">
          <ac:chgData name="Alexander Simon Thrysøe" userId="3f9b9528-1df8-4235-9262-8bdb6141b1d9" providerId="ADAL" clId="{210BC3D0-6D33-4731-A59B-369807834DD2}" dt="2025-10-26T19:58:53.137" v="242"/>
          <ac:spMkLst>
            <pc:docMk/>
            <pc:sldMk cId="1635377456" sldId="298"/>
            <ac:spMk id="1892" creationId="{875A4A28-ED28-4013-ACEA-0A6643E3C867}"/>
          </ac:spMkLst>
        </pc:spChg>
        <pc:spChg chg="del">
          <ac:chgData name="Alexander Simon Thrysøe" userId="3f9b9528-1df8-4235-9262-8bdb6141b1d9" providerId="ADAL" clId="{210BC3D0-6D33-4731-A59B-369807834DD2}" dt="2025-10-26T19:58:53.139" v="243"/>
          <ac:spMkLst>
            <pc:docMk/>
            <pc:sldMk cId="1635377456" sldId="298"/>
            <ac:spMk id="1893" creationId="{AFD27CED-DBAE-4FC2-837F-4FF8CA95C9FC}"/>
          </ac:spMkLst>
        </pc:spChg>
        <pc:spChg chg="del">
          <ac:chgData name="Alexander Simon Thrysøe" userId="3f9b9528-1df8-4235-9262-8bdb6141b1d9" providerId="ADAL" clId="{210BC3D0-6D33-4731-A59B-369807834DD2}" dt="2025-10-26T19:58:53.141" v="244"/>
          <ac:spMkLst>
            <pc:docMk/>
            <pc:sldMk cId="1635377456" sldId="298"/>
            <ac:spMk id="1894" creationId="{0C7EEAF6-525C-4AB7-AAC5-02E5BFF2055A}"/>
          </ac:spMkLst>
        </pc:spChg>
        <pc:spChg chg="del">
          <ac:chgData name="Alexander Simon Thrysøe" userId="3f9b9528-1df8-4235-9262-8bdb6141b1d9" providerId="ADAL" clId="{210BC3D0-6D33-4731-A59B-369807834DD2}" dt="2025-10-26T19:58:53.143" v="245"/>
          <ac:spMkLst>
            <pc:docMk/>
            <pc:sldMk cId="1635377456" sldId="298"/>
            <ac:spMk id="1895" creationId="{C80B1C91-E3DA-4A4A-A1CB-54520274B4B3}"/>
          </ac:spMkLst>
        </pc:spChg>
        <pc:spChg chg="del">
          <ac:chgData name="Alexander Simon Thrysøe" userId="3f9b9528-1df8-4235-9262-8bdb6141b1d9" providerId="ADAL" clId="{210BC3D0-6D33-4731-A59B-369807834DD2}" dt="2025-10-26T19:58:53.145" v="246"/>
          <ac:spMkLst>
            <pc:docMk/>
            <pc:sldMk cId="1635377456" sldId="298"/>
            <ac:spMk id="1896" creationId="{22354727-0C32-4399-90B7-5E496D9EEE09}"/>
          </ac:spMkLst>
        </pc:spChg>
        <pc:spChg chg="del">
          <ac:chgData name="Alexander Simon Thrysøe" userId="3f9b9528-1df8-4235-9262-8bdb6141b1d9" providerId="ADAL" clId="{210BC3D0-6D33-4731-A59B-369807834DD2}" dt="2025-10-26T19:58:53.147" v="247"/>
          <ac:spMkLst>
            <pc:docMk/>
            <pc:sldMk cId="1635377456" sldId="298"/>
            <ac:spMk id="1897" creationId="{49B00E54-7A66-4EAC-B2EB-33FF91E04C56}"/>
          </ac:spMkLst>
        </pc:spChg>
        <pc:spChg chg="del">
          <ac:chgData name="Alexander Simon Thrysøe" userId="3f9b9528-1df8-4235-9262-8bdb6141b1d9" providerId="ADAL" clId="{210BC3D0-6D33-4731-A59B-369807834DD2}" dt="2025-10-26T19:58:53.149" v="248"/>
          <ac:spMkLst>
            <pc:docMk/>
            <pc:sldMk cId="1635377456" sldId="298"/>
            <ac:spMk id="1898" creationId="{3E75624A-AF4A-4DCD-8A0E-7B9CB1A52C94}"/>
          </ac:spMkLst>
        </pc:spChg>
        <pc:spChg chg="del">
          <ac:chgData name="Alexander Simon Thrysøe" userId="3f9b9528-1df8-4235-9262-8bdb6141b1d9" providerId="ADAL" clId="{210BC3D0-6D33-4731-A59B-369807834DD2}" dt="2025-10-26T19:58:53.151" v="249"/>
          <ac:spMkLst>
            <pc:docMk/>
            <pc:sldMk cId="1635377456" sldId="298"/>
            <ac:spMk id="1899" creationId="{6F63E6DC-9007-4C29-8625-7048B4C10B31}"/>
          </ac:spMkLst>
        </pc:spChg>
        <pc:spChg chg="del">
          <ac:chgData name="Alexander Simon Thrysøe" userId="3f9b9528-1df8-4235-9262-8bdb6141b1d9" providerId="ADAL" clId="{210BC3D0-6D33-4731-A59B-369807834DD2}" dt="2025-10-26T19:58:53.153" v="250"/>
          <ac:spMkLst>
            <pc:docMk/>
            <pc:sldMk cId="1635377456" sldId="298"/>
            <ac:spMk id="1900" creationId="{3A134DE6-4C74-4870-830F-0D3BEB66ED14}"/>
          </ac:spMkLst>
        </pc:spChg>
        <pc:spChg chg="del">
          <ac:chgData name="Alexander Simon Thrysøe" userId="3f9b9528-1df8-4235-9262-8bdb6141b1d9" providerId="ADAL" clId="{210BC3D0-6D33-4731-A59B-369807834DD2}" dt="2025-10-26T19:58:53.155" v="251"/>
          <ac:spMkLst>
            <pc:docMk/>
            <pc:sldMk cId="1635377456" sldId="298"/>
            <ac:spMk id="1901" creationId="{8C9366C6-39D5-4905-8DFE-9A7A67D66445}"/>
          </ac:spMkLst>
        </pc:spChg>
        <pc:spChg chg="del">
          <ac:chgData name="Alexander Simon Thrysøe" userId="3f9b9528-1df8-4235-9262-8bdb6141b1d9" providerId="ADAL" clId="{210BC3D0-6D33-4731-A59B-369807834DD2}" dt="2025-10-26T19:58:53.157" v="252"/>
          <ac:spMkLst>
            <pc:docMk/>
            <pc:sldMk cId="1635377456" sldId="298"/>
            <ac:spMk id="1902" creationId="{DB93D633-EB0F-4F37-96F1-590D4F3A1523}"/>
          </ac:spMkLst>
        </pc:spChg>
        <pc:spChg chg="del">
          <ac:chgData name="Alexander Simon Thrysøe" userId="3f9b9528-1df8-4235-9262-8bdb6141b1d9" providerId="ADAL" clId="{210BC3D0-6D33-4731-A59B-369807834DD2}" dt="2025-10-26T19:58:53.159" v="253"/>
          <ac:spMkLst>
            <pc:docMk/>
            <pc:sldMk cId="1635377456" sldId="298"/>
            <ac:spMk id="1903" creationId="{5BED266C-EFCC-44F4-BFEF-B2066C9D549B}"/>
          </ac:spMkLst>
        </pc:spChg>
        <pc:spChg chg="del">
          <ac:chgData name="Alexander Simon Thrysøe" userId="3f9b9528-1df8-4235-9262-8bdb6141b1d9" providerId="ADAL" clId="{210BC3D0-6D33-4731-A59B-369807834DD2}" dt="2025-10-26T19:58:53.162" v="254"/>
          <ac:spMkLst>
            <pc:docMk/>
            <pc:sldMk cId="1635377456" sldId="298"/>
            <ac:spMk id="1904" creationId="{BA3D3A8C-7244-4D3A-AA5C-75414C49AA1D}"/>
          </ac:spMkLst>
        </pc:spChg>
        <pc:spChg chg="del">
          <ac:chgData name="Alexander Simon Thrysøe" userId="3f9b9528-1df8-4235-9262-8bdb6141b1d9" providerId="ADAL" clId="{210BC3D0-6D33-4731-A59B-369807834DD2}" dt="2025-10-26T19:58:53.165" v="255"/>
          <ac:spMkLst>
            <pc:docMk/>
            <pc:sldMk cId="1635377456" sldId="298"/>
            <ac:spMk id="1905" creationId="{CB1B31AE-BA84-41CE-B53D-958869FB0924}"/>
          </ac:spMkLst>
        </pc:spChg>
        <pc:spChg chg="del">
          <ac:chgData name="Alexander Simon Thrysøe" userId="3f9b9528-1df8-4235-9262-8bdb6141b1d9" providerId="ADAL" clId="{210BC3D0-6D33-4731-A59B-369807834DD2}" dt="2025-10-26T19:58:53.169" v="256"/>
          <ac:spMkLst>
            <pc:docMk/>
            <pc:sldMk cId="1635377456" sldId="298"/>
            <ac:spMk id="1906" creationId="{2B6098CA-3437-48A7-B3DD-B474990860D3}"/>
          </ac:spMkLst>
        </pc:spChg>
        <pc:spChg chg="del">
          <ac:chgData name="Alexander Simon Thrysøe" userId="3f9b9528-1df8-4235-9262-8bdb6141b1d9" providerId="ADAL" clId="{210BC3D0-6D33-4731-A59B-369807834DD2}" dt="2025-10-26T19:58:53.171" v="257"/>
          <ac:spMkLst>
            <pc:docMk/>
            <pc:sldMk cId="1635377456" sldId="298"/>
            <ac:spMk id="1907" creationId="{14B18A9E-74FD-44D7-86DB-A50A91A855F5}"/>
          </ac:spMkLst>
        </pc:spChg>
        <pc:spChg chg="del">
          <ac:chgData name="Alexander Simon Thrysøe" userId="3f9b9528-1df8-4235-9262-8bdb6141b1d9" providerId="ADAL" clId="{210BC3D0-6D33-4731-A59B-369807834DD2}" dt="2025-10-26T19:58:53.173" v="258"/>
          <ac:spMkLst>
            <pc:docMk/>
            <pc:sldMk cId="1635377456" sldId="298"/>
            <ac:spMk id="1908" creationId="{3E6A2832-1716-49C7-A16F-760E5D4F1E79}"/>
          </ac:spMkLst>
        </pc:spChg>
        <pc:spChg chg="del">
          <ac:chgData name="Alexander Simon Thrysøe" userId="3f9b9528-1df8-4235-9262-8bdb6141b1d9" providerId="ADAL" clId="{210BC3D0-6D33-4731-A59B-369807834DD2}" dt="2025-10-26T19:58:53.175" v="259"/>
          <ac:spMkLst>
            <pc:docMk/>
            <pc:sldMk cId="1635377456" sldId="298"/>
            <ac:spMk id="1909" creationId="{1FD3A98F-C4D8-48B6-95CF-BBA6267B5205}"/>
          </ac:spMkLst>
        </pc:spChg>
        <pc:spChg chg="del">
          <ac:chgData name="Alexander Simon Thrysøe" userId="3f9b9528-1df8-4235-9262-8bdb6141b1d9" providerId="ADAL" clId="{210BC3D0-6D33-4731-A59B-369807834DD2}" dt="2025-10-26T19:58:53.177" v="260"/>
          <ac:spMkLst>
            <pc:docMk/>
            <pc:sldMk cId="1635377456" sldId="298"/>
            <ac:spMk id="1910" creationId="{522C2CDA-4625-495B-B145-CBC4277D2E06}"/>
          </ac:spMkLst>
        </pc:spChg>
        <pc:spChg chg="del">
          <ac:chgData name="Alexander Simon Thrysøe" userId="3f9b9528-1df8-4235-9262-8bdb6141b1d9" providerId="ADAL" clId="{210BC3D0-6D33-4731-A59B-369807834DD2}" dt="2025-10-26T19:58:53.180" v="261"/>
          <ac:spMkLst>
            <pc:docMk/>
            <pc:sldMk cId="1635377456" sldId="298"/>
            <ac:spMk id="1911" creationId="{5F796EAD-8C7D-420F-9CCA-3A377357D55A}"/>
          </ac:spMkLst>
        </pc:spChg>
        <pc:spChg chg="del">
          <ac:chgData name="Alexander Simon Thrysøe" userId="3f9b9528-1df8-4235-9262-8bdb6141b1d9" providerId="ADAL" clId="{210BC3D0-6D33-4731-A59B-369807834DD2}" dt="2025-10-26T19:58:53.180" v="262"/>
          <ac:spMkLst>
            <pc:docMk/>
            <pc:sldMk cId="1635377456" sldId="298"/>
            <ac:spMk id="1912" creationId="{9A498D59-1BE7-4D8E-A5B7-C2A52CA39EEC}"/>
          </ac:spMkLst>
        </pc:spChg>
        <pc:spChg chg="del">
          <ac:chgData name="Alexander Simon Thrysøe" userId="3f9b9528-1df8-4235-9262-8bdb6141b1d9" providerId="ADAL" clId="{210BC3D0-6D33-4731-A59B-369807834DD2}" dt="2025-10-26T19:58:53.183" v="263"/>
          <ac:spMkLst>
            <pc:docMk/>
            <pc:sldMk cId="1635377456" sldId="298"/>
            <ac:spMk id="1913" creationId="{25C543A6-7463-4A99-953C-9CC699787F02}"/>
          </ac:spMkLst>
        </pc:spChg>
        <pc:spChg chg="del">
          <ac:chgData name="Alexander Simon Thrysøe" userId="3f9b9528-1df8-4235-9262-8bdb6141b1d9" providerId="ADAL" clId="{210BC3D0-6D33-4731-A59B-369807834DD2}" dt="2025-10-26T19:58:53.185" v="264"/>
          <ac:spMkLst>
            <pc:docMk/>
            <pc:sldMk cId="1635377456" sldId="298"/>
            <ac:spMk id="1914" creationId="{4E3BAEFB-D92C-4236-9F10-BF8171CF320D}"/>
          </ac:spMkLst>
        </pc:spChg>
        <pc:spChg chg="del">
          <ac:chgData name="Alexander Simon Thrysøe" userId="3f9b9528-1df8-4235-9262-8bdb6141b1d9" providerId="ADAL" clId="{210BC3D0-6D33-4731-A59B-369807834DD2}" dt="2025-10-26T19:58:53.187" v="265"/>
          <ac:spMkLst>
            <pc:docMk/>
            <pc:sldMk cId="1635377456" sldId="298"/>
            <ac:spMk id="1915" creationId="{E0911253-C0BB-46A8-ABFF-CD3CAA570FEB}"/>
          </ac:spMkLst>
        </pc:spChg>
        <pc:spChg chg="del">
          <ac:chgData name="Alexander Simon Thrysøe" userId="3f9b9528-1df8-4235-9262-8bdb6141b1d9" providerId="ADAL" clId="{210BC3D0-6D33-4731-A59B-369807834DD2}" dt="2025-10-26T19:58:53.187" v="266"/>
          <ac:spMkLst>
            <pc:docMk/>
            <pc:sldMk cId="1635377456" sldId="298"/>
            <ac:spMk id="1916" creationId="{115A704E-0F8D-47ED-B18B-FB0C8B15A840}"/>
          </ac:spMkLst>
        </pc:spChg>
        <pc:spChg chg="del">
          <ac:chgData name="Alexander Simon Thrysøe" userId="3f9b9528-1df8-4235-9262-8bdb6141b1d9" providerId="ADAL" clId="{210BC3D0-6D33-4731-A59B-369807834DD2}" dt="2025-10-26T19:58:53.189" v="267"/>
          <ac:spMkLst>
            <pc:docMk/>
            <pc:sldMk cId="1635377456" sldId="298"/>
            <ac:spMk id="1917" creationId="{9A680824-F943-4F8D-8B8C-9D5253445F65}"/>
          </ac:spMkLst>
        </pc:spChg>
        <pc:spChg chg="del">
          <ac:chgData name="Alexander Simon Thrysøe" userId="3f9b9528-1df8-4235-9262-8bdb6141b1d9" providerId="ADAL" clId="{210BC3D0-6D33-4731-A59B-369807834DD2}" dt="2025-10-26T19:58:53.191" v="268"/>
          <ac:spMkLst>
            <pc:docMk/>
            <pc:sldMk cId="1635377456" sldId="298"/>
            <ac:spMk id="1918" creationId="{845B00D7-EC55-4F4D-B393-C697978B5CBF}"/>
          </ac:spMkLst>
        </pc:spChg>
        <pc:spChg chg="del">
          <ac:chgData name="Alexander Simon Thrysøe" userId="3f9b9528-1df8-4235-9262-8bdb6141b1d9" providerId="ADAL" clId="{210BC3D0-6D33-4731-A59B-369807834DD2}" dt="2025-10-26T19:58:53.194" v="269"/>
          <ac:spMkLst>
            <pc:docMk/>
            <pc:sldMk cId="1635377456" sldId="298"/>
            <ac:spMk id="1919" creationId="{B106F6D4-7000-4D4F-8502-0E9AB71C4C37}"/>
          </ac:spMkLst>
        </pc:spChg>
        <pc:spChg chg="del">
          <ac:chgData name="Alexander Simon Thrysøe" userId="3f9b9528-1df8-4235-9262-8bdb6141b1d9" providerId="ADAL" clId="{210BC3D0-6D33-4731-A59B-369807834DD2}" dt="2025-10-26T19:58:53.196" v="270"/>
          <ac:spMkLst>
            <pc:docMk/>
            <pc:sldMk cId="1635377456" sldId="298"/>
            <ac:spMk id="1920" creationId="{18A87591-706A-4378-BD74-A99050D9E35C}"/>
          </ac:spMkLst>
        </pc:spChg>
        <pc:spChg chg="del">
          <ac:chgData name="Alexander Simon Thrysøe" userId="3f9b9528-1df8-4235-9262-8bdb6141b1d9" providerId="ADAL" clId="{210BC3D0-6D33-4731-A59B-369807834DD2}" dt="2025-10-26T19:58:53.198" v="271"/>
          <ac:spMkLst>
            <pc:docMk/>
            <pc:sldMk cId="1635377456" sldId="298"/>
            <ac:spMk id="1921" creationId="{97577131-CAB9-4489-9E52-7C63176208B3}"/>
          </ac:spMkLst>
        </pc:spChg>
        <pc:spChg chg="del">
          <ac:chgData name="Alexander Simon Thrysøe" userId="3f9b9528-1df8-4235-9262-8bdb6141b1d9" providerId="ADAL" clId="{210BC3D0-6D33-4731-A59B-369807834DD2}" dt="2025-10-26T19:58:53.202" v="272"/>
          <ac:spMkLst>
            <pc:docMk/>
            <pc:sldMk cId="1635377456" sldId="298"/>
            <ac:spMk id="1922" creationId="{6374450F-7E61-4FD7-AD84-B796F1E1AEA8}"/>
          </ac:spMkLst>
        </pc:spChg>
        <pc:spChg chg="del">
          <ac:chgData name="Alexander Simon Thrysøe" userId="3f9b9528-1df8-4235-9262-8bdb6141b1d9" providerId="ADAL" clId="{210BC3D0-6D33-4731-A59B-369807834DD2}" dt="2025-10-26T19:58:53.206" v="273"/>
          <ac:spMkLst>
            <pc:docMk/>
            <pc:sldMk cId="1635377456" sldId="298"/>
            <ac:spMk id="1923" creationId="{6908D27C-714F-47D1-9C81-7242801CDECD}"/>
          </ac:spMkLst>
        </pc:spChg>
        <pc:spChg chg="del">
          <ac:chgData name="Alexander Simon Thrysøe" userId="3f9b9528-1df8-4235-9262-8bdb6141b1d9" providerId="ADAL" clId="{210BC3D0-6D33-4731-A59B-369807834DD2}" dt="2025-10-26T19:58:53.208" v="274"/>
          <ac:spMkLst>
            <pc:docMk/>
            <pc:sldMk cId="1635377456" sldId="298"/>
            <ac:spMk id="1924" creationId="{62A7C869-1011-44A4-A73D-111D63CA3D63}"/>
          </ac:spMkLst>
        </pc:spChg>
        <pc:spChg chg="del">
          <ac:chgData name="Alexander Simon Thrysøe" userId="3f9b9528-1df8-4235-9262-8bdb6141b1d9" providerId="ADAL" clId="{210BC3D0-6D33-4731-A59B-369807834DD2}" dt="2025-10-26T19:58:53.210" v="275"/>
          <ac:spMkLst>
            <pc:docMk/>
            <pc:sldMk cId="1635377456" sldId="298"/>
            <ac:spMk id="1925" creationId="{BE603765-DA37-415F-9A7E-98A4AB622938}"/>
          </ac:spMkLst>
        </pc:spChg>
        <pc:spChg chg="del">
          <ac:chgData name="Alexander Simon Thrysøe" userId="3f9b9528-1df8-4235-9262-8bdb6141b1d9" providerId="ADAL" clId="{210BC3D0-6D33-4731-A59B-369807834DD2}" dt="2025-10-26T19:58:53.215" v="276"/>
          <ac:spMkLst>
            <pc:docMk/>
            <pc:sldMk cId="1635377456" sldId="298"/>
            <ac:spMk id="1926" creationId="{D73C97BC-D385-4FB4-B2D6-376B9449AABC}"/>
          </ac:spMkLst>
        </pc:spChg>
        <pc:spChg chg="del">
          <ac:chgData name="Alexander Simon Thrysøe" userId="3f9b9528-1df8-4235-9262-8bdb6141b1d9" providerId="ADAL" clId="{210BC3D0-6D33-4731-A59B-369807834DD2}" dt="2025-10-26T19:58:53.217" v="277"/>
          <ac:spMkLst>
            <pc:docMk/>
            <pc:sldMk cId="1635377456" sldId="298"/>
            <ac:spMk id="1927" creationId="{8944A0E3-BE27-4D9B-A8BA-661195D004BD}"/>
          </ac:spMkLst>
        </pc:spChg>
        <pc:spChg chg="del">
          <ac:chgData name="Alexander Simon Thrysøe" userId="3f9b9528-1df8-4235-9262-8bdb6141b1d9" providerId="ADAL" clId="{210BC3D0-6D33-4731-A59B-369807834DD2}" dt="2025-10-26T19:58:53.219" v="278"/>
          <ac:spMkLst>
            <pc:docMk/>
            <pc:sldMk cId="1635377456" sldId="298"/>
            <ac:spMk id="1928" creationId="{F1D4FAF7-BE3D-4836-957F-081DD4310969}"/>
          </ac:spMkLst>
        </pc:spChg>
        <pc:spChg chg="del">
          <ac:chgData name="Alexander Simon Thrysøe" userId="3f9b9528-1df8-4235-9262-8bdb6141b1d9" providerId="ADAL" clId="{210BC3D0-6D33-4731-A59B-369807834DD2}" dt="2025-10-26T19:58:53.221" v="279"/>
          <ac:spMkLst>
            <pc:docMk/>
            <pc:sldMk cId="1635377456" sldId="298"/>
            <ac:spMk id="1929" creationId="{8382A291-8CA3-4E3D-AB7F-F2CE10C2C2D5}"/>
          </ac:spMkLst>
        </pc:spChg>
        <pc:spChg chg="del">
          <ac:chgData name="Alexander Simon Thrysøe" userId="3f9b9528-1df8-4235-9262-8bdb6141b1d9" providerId="ADAL" clId="{210BC3D0-6D33-4731-A59B-369807834DD2}" dt="2025-10-26T19:58:53.223" v="280"/>
          <ac:spMkLst>
            <pc:docMk/>
            <pc:sldMk cId="1635377456" sldId="298"/>
            <ac:spMk id="1930" creationId="{EC8647B1-D37A-471E-8EC6-57B53AE409A3}"/>
          </ac:spMkLst>
        </pc:spChg>
        <pc:spChg chg="del">
          <ac:chgData name="Alexander Simon Thrysøe" userId="3f9b9528-1df8-4235-9262-8bdb6141b1d9" providerId="ADAL" clId="{210BC3D0-6D33-4731-A59B-369807834DD2}" dt="2025-10-26T19:58:53.226" v="281"/>
          <ac:spMkLst>
            <pc:docMk/>
            <pc:sldMk cId="1635377456" sldId="298"/>
            <ac:spMk id="1931" creationId="{1923F7BD-CEAE-48D7-B7DE-F8D25459EF51}"/>
          </ac:spMkLst>
        </pc:spChg>
        <pc:spChg chg="del">
          <ac:chgData name="Alexander Simon Thrysøe" userId="3f9b9528-1df8-4235-9262-8bdb6141b1d9" providerId="ADAL" clId="{210BC3D0-6D33-4731-A59B-369807834DD2}" dt="2025-10-26T19:58:53.228" v="282"/>
          <ac:spMkLst>
            <pc:docMk/>
            <pc:sldMk cId="1635377456" sldId="298"/>
            <ac:spMk id="1932" creationId="{4F2D3522-C042-4EFF-A68C-9A8EEA1AE19E}"/>
          </ac:spMkLst>
        </pc:spChg>
        <pc:spChg chg="del">
          <ac:chgData name="Alexander Simon Thrysøe" userId="3f9b9528-1df8-4235-9262-8bdb6141b1d9" providerId="ADAL" clId="{210BC3D0-6D33-4731-A59B-369807834DD2}" dt="2025-10-26T19:58:53.230" v="283"/>
          <ac:spMkLst>
            <pc:docMk/>
            <pc:sldMk cId="1635377456" sldId="298"/>
            <ac:spMk id="1933" creationId="{7FC556E9-82C8-4BF3-9454-813F04DA007D}"/>
          </ac:spMkLst>
        </pc:spChg>
        <pc:spChg chg="del">
          <ac:chgData name="Alexander Simon Thrysøe" userId="3f9b9528-1df8-4235-9262-8bdb6141b1d9" providerId="ADAL" clId="{210BC3D0-6D33-4731-A59B-369807834DD2}" dt="2025-10-26T19:58:53.234" v="284"/>
          <ac:spMkLst>
            <pc:docMk/>
            <pc:sldMk cId="1635377456" sldId="298"/>
            <ac:spMk id="1934" creationId="{04302FB0-24C2-481E-B1D5-3E9BC9813190}"/>
          </ac:spMkLst>
        </pc:spChg>
        <pc:spChg chg="del">
          <ac:chgData name="Alexander Simon Thrysøe" userId="3f9b9528-1df8-4235-9262-8bdb6141b1d9" providerId="ADAL" clId="{210BC3D0-6D33-4731-A59B-369807834DD2}" dt="2025-10-26T19:58:53.236" v="285"/>
          <ac:spMkLst>
            <pc:docMk/>
            <pc:sldMk cId="1635377456" sldId="298"/>
            <ac:spMk id="1935" creationId="{33402D46-DC10-44BB-A166-A3B5C10695D2}"/>
          </ac:spMkLst>
        </pc:spChg>
        <pc:spChg chg="del">
          <ac:chgData name="Alexander Simon Thrysøe" userId="3f9b9528-1df8-4235-9262-8bdb6141b1d9" providerId="ADAL" clId="{210BC3D0-6D33-4731-A59B-369807834DD2}" dt="2025-10-26T19:58:53.238" v="286"/>
          <ac:spMkLst>
            <pc:docMk/>
            <pc:sldMk cId="1635377456" sldId="298"/>
            <ac:spMk id="1936" creationId="{C495C111-BD83-42B4-B68D-F7B14C291240}"/>
          </ac:spMkLst>
        </pc:spChg>
        <pc:spChg chg="del">
          <ac:chgData name="Alexander Simon Thrysøe" userId="3f9b9528-1df8-4235-9262-8bdb6141b1d9" providerId="ADAL" clId="{210BC3D0-6D33-4731-A59B-369807834DD2}" dt="2025-10-26T19:58:53.242" v="287"/>
          <ac:spMkLst>
            <pc:docMk/>
            <pc:sldMk cId="1635377456" sldId="298"/>
            <ac:spMk id="1937" creationId="{75417989-A0E6-4B91-B790-784A8859C05F}"/>
          </ac:spMkLst>
        </pc:spChg>
        <pc:spChg chg="del">
          <ac:chgData name="Alexander Simon Thrysøe" userId="3f9b9528-1df8-4235-9262-8bdb6141b1d9" providerId="ADAL" clId="{210BC3D0-6D33-4731-A59B-369807834DD2}" dt="2025-10-26T19:58:53.244" v="288"/>
          <ac:spMkLst>
            <pc:docMk/>
            <pc:sldMk cId="1635377456" sldId="298"/>
            <ac:spMk id="1938" creationId="{350C4C68-DAE7-4604-95D0-70C3B1B8463B}"/>
          </ac:spMkLst>
        </pc:spChg>
        <pc:spChg chg="del">
          <ac:chgData name="Alexander Simon Thrysøe" userId="3f9b9528-1df8-4235-9262-8bdb6141b1d9" providerId="ADAL" clId="{210BC3D0-6D33-4731-A59B-369807834DD2}" dt="2025-10-26T19:58:53.248" v="289"/>
          <ac:spMkLst>
            <pc:docMk/>
            <pc:sldMk cId="1635377456" sldId="298"/>
            <ac:spMk id="1939" creationId="{23551FD2-6069-44F4-8C5A-31568722919C}"/>
          </ac:spMkLst>
        </pc:spChg>
        <pc:spChg chg="del">
          <ac:chgData name="Alexander Simon Thrysøe" userId="3f9b9528-1df8-4235-9262-8bdb6141b1d9" providerId="ADAL" clId="{210BC3D0-6D33-4731-A59B-369807834DD2}" dt="2025-10-26T19:58:53.250" v="290"/>
          <ac:spMkLst>
            <pc:docMk/>
            <pc:sldMk cId="1635377456" sldId="298"/>
            <ac:spMk id="1940" creationId="{640FDFD0-448C-4150-912D-B36B8A5372B8}"/>
          </ac:spMkLst>
        </pc:spChg>
        <pc:spChg chg="del">
          <ac:chgData name="Alexander Simon Thrysøe" userId="3f9b9528-1df8-4235-9262-8bdb6141b1d9" providerId="ADAL" clId="{210BC3D0-6D33-4731-A59B-369807834DD2}" dt="2025-10-26T19:58:53.252" v="291"/>
          <ac:spMkLst>
            <pc:docMk/>
            <pc:sldMk cId="1635377456" sldId="298"/>
            <ac:spMk id="1941" creationId="{AC82FD3A-27CA-4A95-A9CF-B30874DEA5C5}"/>
          </ac:spMkLst>
        </pc:spChg>
        <pc:spChg chg="del">
          <ac:chgData name="Alexander Simon Thrysøe" userId="3f9b9528-1df8-4235-9262-8bdb6141b1d9" providerId="ADAL" clId="{210BC3D0-6D33-4731-A59B-369807834DD2}" dt="2025-10-26T19:58:53.252" v="292"/>
          <ac:spMkLst>
            <pc:docMk/>
            <pc:sldMk cId="1635377456" sldId="298"/>
            <ac:spMk id="1942" creationId="{705A0B3C-BE2B-422A-A49A-ED1865688716}"/>
          </ac:spMkLst>
        </pc:spChg>
        <pc:spChg chg="del">
          <ac:chgData name="Alexander Simon Thrysøe" userId="3f9b9528-1df8-4235-9262-8bdb6141b1d9" providerId="ADAL" clId="{210BC3D0-6D33-4731-A59B-369807834DD2}" dt="2025-10-26T19:58:53.256" v="293"/>
          <ac:spMkLst>
            <pc:docMk/>
            <pc:sldMk cId="1635377456" sldId="298"/>
            <ac:spMk id="1943" creationId="{DA21397C-A43F-4896-9069-E2132D55E855}"/>
          </ac:spMkLst>
        </pc:spChg>
        <pc:spChg chg="del">
          <ac:chgData name="Alexander Simon Thrysøe" userId="3f9b9528-1df8-4235-9262-8bdb6141b1d9" providerId="ADAL" clId="{210BC3D0-6D33-4731-A59B-369807834DD2}" dt="2025-10-26T19:58:53.260" v="294"/>
          <ac:spMkLst>
            <pc:docMk/>
            <pc:sldMk cId="1635377456" sldId="298"/>
            <ac:spMk id="1944" creationId="{62D09E3E-9B80-4C62-9FBF-D95F066884B4}"/>
          </ac:spMkLst>
        </pc:spChg>
        <pc:spChg chg="del">
          <ac:chgData name="Alexander Simon Thrysøe" userId="3f9b9528-1df8-4235-9262-8bdb6141b1d9" providerId="ADAL" clId="{210BC3D0-6D33-4731-A59B-369807834DD2}" dt="2025-10-26T19:58:53.262" v="295"/>
          <ac:spMkLst>
            <pc:docMk/>
            <pc:sldMk cId="1635377456" sldId="298"/>
            <ac:spMk id="1945" creationId="{B11DE7F4-2E8E-4D6D-AE06-E76EC61E9D26}"/>
          </ac:spMkLst>
        </pc:spChg>
        <pc:spChg chg="del">
          <ac:chgData name="Alexander Simon Thrysøe" userId="3f9b9528-1df8-4235-9262-8bdb6141b1d9" providerId="ADAL" clId="{210BC3D0-6D33-4731-A59B-369807834DD2}" dt="2025-10-26T19:58:53.264" v="296"/>
          <ac:spMkLst>
            <pc:docMk/>
            <pc:sldMk cId="1635377456" sldId="298"/>
            <ac:spMk id="1946" creationId="{D18EC49F-DA03-41D1-B4D0-65AEF972D80C}"/>
          </ac:spMkLst>
        </pc:spChg>
        <pc:spChg chg="del">
          <ac:chgData name="Alexander Simon Thrysøe" userId="3f9b9528-1df8-4235-9262-8bdb6141b1d9" providerId="ADAL" clId="{210BC3D0-6D33-4731-A59B-369807834DD2}" dt="2025-10-26T19:58:53.268" v="297"/>
          <ac:spMkLst>
            <pc:docMk/>
            <pc:sldMk cId="1635377456" sldId="298"/>
            <ac:spMk id="1947" creationId="{6B9FD5D6-EFE8-4753-B3F5-F433776FEA17}"/>
          </ac:spMkLst>
        </pc:spChg>
        <pc:spChg chg="del">
          <ac:chgData name="Alexander Simon Thrysøe" userId="3f9b9528-1df8-4235-9262-8bdb6141b1d9" providerId="ADAL" clId="{210BC3D0-6D33-4731-A59B-369807834DD2}" dt="2025-10-26T19:58:53.270" v="298"/>
          <ac:spMkLst>
            <pc:docMk/>
            <pc:sldMk cId="1635377456" sldId="298"/>
            <ac:spMk id="1948" creationId="{C8DCCAA3-B12C-4612-9EA9-670282EF979D}"/>
          </ac:spMkLst>
        </pc:spChg>
        <pc:spChg chg="del">
          <ac:chgData name="Alexander Simon Thrysøe" userId="3f9b9528-1df8-4235-9262-8bdb6141b1d9" providerId="ADAL" clId="{210BC3D0-6D33-4731-A59B-369807834DD2}" dt="2025-10-26T19:58:53.272" v="299"/>
          <ac:spMkLst>
            <pc:docMk/>
            <pc:sldMk cId="1635377456" sldId="298"/>
            <ac:spMk id="1949" creationId="{1A7AA62E-4BCC-4A8F-89E1-9D7BDA2B18D4}"/>
          </ac:spMkLst>
        </pc:spChg>
        <pc:spChg chg="del">
          <ac:chgData name="Alexander Simon Thrysøe" userId="3f9b9528-1df8-4235-9262-8bdb6141b1d9" providerId="ADAL" clId="{210BC3D0-6D33-4731-A59B-369807834DD2}" dt="2025-10-26T19:58:53.273" v="300"/>
          <ac:spMkLst>
            <pc:docMk/>
            <pc:sldMk cId="1635377456" sldId="298"/>
            <ac:spMk id="1950" creationId="{AFDF96CA-4748-4E57-AC33-5DCE260CBAEE}"/>
          </ac:spMkLst>
        </pc:spChg>
        <pc:spChg chg="del">
          <ac:chgData name="Alexander Simon Thrysøe" userId="3f9b9528-1df8-4235-9262-8bdb6141b1d9" providerId="ADAL" clId="{210BC3D0-6D33-4731-A59B-369807834DD2}" dt="2025-10-26T19:58:53.275" v="301"/>
          <ac:spMkLst>
            <pc:docMk/>
            <pc:sldMk cId="1635377456" sldId="298"/>
            <ac:spMk id="1951" creationId="{6E6A9BDE-8F30-430D-A869-49D166B9A92D}"/>
          </ac:spMkLst>
        </pc:spChg>
        <pc:spChg chg="del">
          <ac:chgData name="Alexander Simon Thrysøe" userId="3f9b9528-1df8-4235-9262-8bdb6141b1d9" providerId="ADAL" clId="{210BC3D0-6D33-4731-A59B-369807834DD2}" dt="2025-10-26T19:58:53.277" v="302"/>
          <ac:spMkLst>
            <pc:docMk/>
            <pc:sldMk cId="1635377456" sldId="298"/>
            <ac:spMk id="1952" creationId="{9E328A81-0DEB-4671-AA0F-B156B476A681}"/>
          </ac:spMkLst>
        </pc:spChg>
        <pc:spChg chg="del">
          <ac:chgData name="Alexander Simon Thrysøe" userId="3f9b9528-1df8-4235-9262-8bdb6141b1d9" providerId="ADAL" clId="{210BC3D0-6D33-4731-A59B-369807834DD2}" dt="2025-10-26T19:58:53.277" v="303"/>
          <ac:spMkLst>
            <pc:docMk/>
            <pc:sldMk cId="1635377456" sldId="298"/>
            <ac:spMk id="1953" creationId="{DE71236E-426D-4EB3-B620-8840F13E476E}"/>
          </ac:spMkLst>
        </pc:spChg>
        <pc:spChg chg="del">
          <ac:chgData name="Alexander Simon Thrysøe" userId="3f9b9528-1df8-4235-9262-8bdb6141b1d9" providerId="ADAL" clId="{210BC3D0-6D33-4731-A59B-369807834DD2}" dt="2025-10-26T19:58:53.277" v="304"/>
          <ac:spMkLst>
            <pc:docMk/>
            <pc:sldMk cId="1635377456" sldId="298"/>
            <ac:spMk id="1954" creationId="{8B94DC71-DFD5-432A-AB23-1A8F971CC35C}"/>
          </ac:spMkLst>
        </pc:spChg>
        <pc:spChg chg="del">
          <ac:chgData name="Alexander Simon Thrysøe" userId="3f9b9528-1df8-4235-9262-8bdb6141b1d9" providerId="ADAL" clId="{210BC3D0-6D33-4731-A59B-369807834DD2}" dt="2025-10-26T19:58:53.277" v="305"/>
          <ac:spMkLst>
            <pc:docMk/>
            <pc:sldMk cId="1635377456" sldId="298"/>
            <ac:spMk id="1955" creationId="{AA151952-2A63-4440-9B7B-FA6C3C298AEB}"/>
          </ac:spMkLst>
        </pc:spChg>
        <pc:spChg chg="del">
          <ac:chgData name="Alexander Simon Thrysøe" userId="3f9b9528-1df8-4235-9262-8bdb6141b1d9" providerId="ADAL" clId="{210BC3D0-6D33-4731-A59B-369807834DD2}" dt="2025-10-26T19:58:53.289" v="306"/>
          <ac:spMkLst>
            <pc:docMk/>
            <pc:sldMk cId="1635377456" sldId="298"/>
            <ac:spMk id="1956" creationId="{76FFBEAC-EE36-423D-8D0F-3A3321824AEC}"/>
          </ac:spMkLst>
        </pc:spChg>
        <pc:spChg chg="del">
          <ac:chgData name="Alexander Simon Thrysøe" userId="3f9b9528-1df8-4235-9262-8bdb6141b1d9" providerId="ADAL" clId="{210BC3D0-6D33-4731-A59B-369807834DD2}" dt="2025-10-26T19:58:53.291" v="307"/>
          <ac:spMkLst>
            <pc:docMk/>
            <pc:sldMk cId="1635377456" sldId="298"/>
            <ac:spMk id="1957" creationId="{84D4D09A-E9F2-4C65-8264-BDE047FDFFC6}"/>
          </ac:spMkLst>
        </pc:spChg>
        <pc:spChg chg="del">
          <ac:chgData name="Alexander Simon Thrysøe" userId="3f9b9528-1df8-4235-9262-8bdb6141b1d9" providerId="ADAL" clId="{210BC3D0-6D33-4731-A59B-369807834DD2}" dt="2025-10-26T19:58:53.293" v="308"/>
          <ac:spMkLst>
            <pc:docMk/>
            <pc:sldMk cId="1635377456" sldId="298"/>
            <ac:spMk id="1958" creationId="{72DC80A7-C2CF-40D5-AB9D-DB5492B985E2}"/>
          </ac:spMkLst>
        </pc:spChg>
        <pc:spChg chg="del">
          <ac:chgData name="Alexander Simon Thrysøe" userId="3f9b9528-1df8-4235-9262-8bdb6141b1d9" providerId="ADAL" clId="{210BC3D0-6D33-4731-A59B-369807834DD2}" dt="2025-10-26T19:58:53.295" v="309"/>
          <ac:spMkLst>
            <pc:docMk/>
            <pc:sldMk cId="1635377456" sldId="298"/>
            <ac:spMk id="1959" creationId="{356A4689-9302-4C74-A1EF-58B4DB23FAF3}"/>
          </ac:spMkLst>
        </pc:spChg>
        <pc:spChg chg="del">
          <ac:chgData name="Alexander Simon Thrysøe" userId="3f9b9528-1df8-4235-9262-8bdb6141b1d9" providerId="ADAL" clId="{210BC3D0-6D33-4731-A59B-369807834DD2}" dt="2025-10-26T19:58:53.297" v="310"/>
          <ac:spMkLst>
            <pc:docMk/>
            <pc:sldMk cId="1635377456" sldId="298"/>
            <ac:spMk id="1960" creationId="{28BE6B6E-55B9-4F04-8E6F-77F6DB52D62C}"/>
          </ac:spMkLst>
        </pc:spChg>
        <pc:spChg chg="del">
          <ac:chgData name="Alexander Simon Thrysøe" userId="3f9b9528-1df8-4235-9262-8bdb6141b1d9" providerId="ADAL" clId="{210BC3D0-6D33-4731-A59B-369807834DD2}" dt="2025-10-26T19:58:53.299" v="311"/>
          <ac:spMkLst>
            <pc:docMk/>
            <pc:sldMk cId="1635377456" sldId="298"/>
            <ac:spMk id="1961" creationId="{F193B7A6-1AD2-4817-A28D-99AEF7298FA9}"/>
          </ac:spMkLst>
        </pc:spChg>
        <pc:spChg chg="del">
          <ac:chgData name="Alexander Simon Thrysøe" userId="3f9b9528-1df8-4235-9262-8bdb6141b1d9" providerId="ADAL" clId="{210BC3D0-6D33-4731-A59B-369807834DD2}" dt="2025-10-26T19:58:53.302" v="312"/>
          <ac:spMkLst>
            <pc:docMk/>
            <pc:sldMk cId="1635377456" sldId="298"/>
            <ac:spMk id="1962" creationId="{185B7174-2093-4202-8603-B04BFFDF428B}"/>
          </ac:spMkLst>
        </pc:spChg>
        <pc:spChg chg="del">
          <ac:chgData name="Alexander Simon Thrysøe" userId="3f9b9528-1df8-4235-9262-8bdb6141b1d9" providerId="ADAL" clId="{210BC3D0-6D33-4731-A59B-369807834DD2}" dt="2025-10-26T19:58:53.304" v="313"/>
          <ac:spMkLst>
            <pc:docMk/>
            <pc:sldMk cId="1635377456" sldId="298"/>
            <ac:spMk id="1963" creationId="{BCD7C841-96B2-4449-8A32-83EFD613BDB5}"/>
          </ac:spMkLst>
        </pc:spChg>
        <pc:spChg chg="del">
          <ac:chgData name="Alexander Simon Thrysøe" userId="3f9b9528-1df8-4235-9262-8bdb6141b1d9" providerId="ADAL" clId="{210BC3D0-6D33-4731-A59B-369807834DD2}" dt="2025-10-26T19:58:53.307" v="314"/>
          <ac:spMkLst>
            <pc:docMk/>
            <pc:sldMk cId="1635377456" sldId="298"/>
            <ac:spMk id="1964" creationId="{2FBA751A-EC9F-4A60-93DC-A1ED69B4FE82}"/>
          </ac:spMkLst>
        </pc:spChg>
        <pc:spChg chg="del">
          <ac:chgData name="Alexander Simon Thrysøe" userId="3f9b9528-1df8-4235-9262-8bdb6141b1d9" providerId="ADAL" clId="{210BC3D0-6D33-4731-A59B-369807834DD2}" dt="2025-10-26T19:58:53.307" v="315"/>
          <ac:spMkLst>
            <pc:docMk/>
            <pc:sldMk cId="1635377456" sldId="298"/>
            <ac:spMk id="1965" creationId="{EC8FED24-BCB6-403B-93DB-843A6AF46C5F}"/>
          </ac:spMkLst>
        </pc:spChg>
        <pc:spChg chg="del">
          <ac:chgData name="Alexander Simon Thrysøe" userId="3f9b9528-1df8-4235-9262-8bdb6141b1d9" providerId="ADAL" clId="{210BC3D0-6D33-4731-A59B-369807834DD2}" dt="2025-10-26T19:58:53.309" v="316"/>
          <ac:spMkLst>
            <pc:docMk/>
            <pc:sldMk cId="1635377456" sldId="298"/>
            <ac:spMk id="1966" creationId="{609E8F9A-5F17-452B-83CD-9B9F348E6DF1}"/>
          </ac:spMkLst>
        </pc:spChg>
        <pc:spChg chg="del">
          <ac:chgData name="Alexander Simon Thrysøe" userId="3f9b9528-1df8-4235-9262-8bdb6141b1d9" providerId="ADAL" clId="{210BC3D0-6D33-4731-A59B-369807834DD2}" dt="2025-10-26T19:58:53.313" v="317"/>
          <ac:spMkLst>
            <pc:docMk/>
            <pc:sldMk cId="1635377456" sldId="298"/>
            <ac:spMk id="1967" creationId="{9E15DB96-34E3-4516-A78D-5EB8CC2F5696}"/>
          </ac:spMkLst>
        </pc:spChg>
        <pc:spChg chg="del">
          <ac:chgData name="Alexander Simon Thrysøe" userId="3f9b9528-1df8-4235-9262-8bdb6141b1d9" providerId="ADAL" clId="{210BC3D0-6D33-4731-A59B-369807834DD2}" dt="2025-10-26T19:58:53.315" v="318"/>
          <ac:spMkLst>
            <pc:docMk/>
            <pc:sldMk cId="1635377456" sldId="298"/>
            <ac:spMk id="1968" creationId="{4A94BED4-0472-4F15-B027-8D89A95450CD}"/>
          </ac:spMkLst>
        </pc:spChg>
        <pc:spChg chg="del">
          <ac:chgData name="Alexander Simon Thrysøe" userId="3f9b9528-1df8-4235-9262-8bdb6141b1d9" providerId="ADAL" clId="{210BC3D0-6D33-4731-A59B-369807834DD2}" dt="2025-10-26T19:58:53.317" v="319"/>
          <ac:spMkLst>
            <pc:docMk/>
            <pc:sldMk cId="1635377456" sldId="298"/>
            <ac:spMk id="1969" creationId="{F5E33A9D-8406-4BAF-9263-DA35EBF70F67}"/>
          </ac:spMkLst>
        </pc:spChg>
        <pc:spChg chg="del">
          <ac:chgData name="Alexander Simon Thrysøe" userId="3f9b9528-1df8-4235-9262-8bdb6141b1d9" providerId="ADAL" clId="{210BC3D0-6D33-4731-A59B-369807834DD2}" dt="2025-10-26T19:58:53.319" v="320"/>
          <ac:spMkLst>
            <pc:docMk/>
            <pc:sldMk cId="1635377456" sldId="298"/>
            <ac:spMk id="1970" creationId="{EDA8EEBB-BA50-4645-BB3B-0C23974270E0}"/>
          </ac:spMkLst>
        </pc:spChg>
        <pc:spChg chg="del">
          <ac:chgData name="Alexander Simon Thrysøe" userId="3f9b9528-1df8-4235-9262-8bdb6141b1d9" providerId="ADAL" clId="{210BC3D0-6D33-4731-A59B-369807834DD2}" dt="2025-10-26T19:58:53.321" v="321"/>
          <ac:spMkLst>
            <pc:docMk/>
            <pc:sldMk cId="1635377456" sldId="298"/>
            <ac:spMk id="1971" creationId="{1A6AD35B-D9F9-408C-869E-A8ECC5178206}"/>
          </ac:spMkLst>
        </pc:spChg>
        <pc:spChg chg="del">
          <ac:chgData name="Alexander Simon Thrysøe" userId="3f9b9528-1df8-4235-9262-8bdb6141b1d9" providerId="ADAL" clId="{210BC3D0-6D33-4731-A59B-369807834DD2}" dt="2025-10-26T19:58:53.323" v="322"/>
          <ac:spMkLst>
            <pc:docMk/>
            <pc:sldMk cId="1635377456" sldId="298"/>
            <ac:spMk id="1972" creationId="{35097874-B44B-44E3-90F1-0D353223B4B7}"/>
          </ac:spMkLst>
        </pc:spChg>
        <pc:spChg chg="del">
          <ac:chgData name="Alexander Simon Thrysøe" userId="3f9b9528-1df8-4235-9262-8bdb6141b1d9" providerId="ADAL" clId="{210BC3D0-6D33-4731-A59B-369807834DD2}" dt="2025-10-26T19:58:53.325" v="323"/>
          <ac:spMkLst>
            <pc:docMk/>
            <pc:sldMk cId="1635377456" sldId="298"/>
            <ac:spMk id="1973" creationId="{001F1397-9C5D-4127-AF8E-5908C82E2533}"/>
          </ac:spMkLst>
        </pc:spChg>
        <pc:spChg chg="del">
          <ac:chgData name="Alexander Simon Thrysøe" userId="3f9b9528-1df8-4235-9262-8bdb6141b1d9" providerId="ADAL" clId="{210BC3D0-6D33-4731-A59B-369807834DD2}" dt="2025-10-26T19:58:53.327" v="324"/>
          <ac:spMkLst>
            <pc:docMk/>
            <pc:sldMk cId="1635377456" sldId="298"/>
            <ac:spMk id="1974" creationId="{78D7191C-6D25-48BF-AAD4-C0B614781C9A}"/>
          </ac:spMkLst>
        </pc:spChg>
        <pc:spChg chg="del">
          <ac:chgData name="Alexander Simon Thrysøe" userId="3f9b9528-1df8-4235-9262-8bdb6141b1d9" providerId="ADAL" clId="{210BC3D0-6D33-4731-A59B-369807834DD2}" dt="2025-10-26T19:58:53.329" v="325"/>
          <ac:spMkLst>
            <pc:docMk/>
            <pc:sldMk cId="1635377456" sldId="298"/>
            <ac:spMk id="1975" creationId="{7E02E4A5-9703-4428-828E-DF78CE4B8371}"/>
          </ac:spMkLst>
        </pc:spChg>
        <pc:spChg chg="del">
          <ac:chgData name="Alexander Simon Thrysøe" userId="3f9b9528-1df8-4235-9262-8bdb6141b1d9" providerId="ADAL" clId="{210BC3D0-6D33-4731-A59B-369807834DD2}" dt="2025-10-26T19:58:53.331" v="326"/>
          <ac:spMkLst>
            <pc:docMk/>
            <pc:sldMk cId="1635377456" sldId="298"/>
            <ac:spMk id="1976" creationId="{D987A059-8AB4-488F-B9D2-F4C8995AE923}"/>
          </ac:spMkLst>
        </pc:spChg>
        <pc:spChg chg="del">
          <ac:chgData name="Alexander Simon Thrysøe" userId="3f9b9528-1df8-4235-9262-8bdb6141b1d9" providerId="ADAL" clId="{210BC3D0-6D33-4731-A59B-369807834DD2}" dt="2025-10-26T19:58:53.331" v="327"/>
          <ac:spMkLst>
            <pc:docMk/>
            <pc:sldMk cId="1635377456" sldId="298"/>
            <ac:spMk id="1977" creationId="{7579F329-6C84-4481-BDA1-95979F6D2732}"/>
          </ac:spMkLst>
        </pc:spChg>
        <pc:spChg chg="del">
          <ac:chgData name="Alexander Simon Thrysøe" userId="3f9b9528-1df8-4235-9262-8bdb6141b1d9" providerId="ADAL" clId="{210BC3D0-6D33-4731-A59B-369807834DD2}" dt="2025-10-26T19:58:53.333" v="328"/>
          <ac:spMkLst>
            <pc:docMk/>
            <pc:sldMk cId="1635377456" sldId="298"/>
            <ac:spMk id="1978" creationId="{12324AA2-D2B8-41F6-807D-A1E1C59EC61A}"/>
          </ac:spMkLst>
        </pc:spChg>
        <pc:spChg chg="del">
          <ac:chgData name="Alexander Simon Thrysøe" userId="3f9b9528-1df8-4235-9262-8bdb6141b1d9" providerId="ADAL" clId="{210BC3D0-6D33-4731-A59B-369807834DD2}" dt="2025-10-26T19:58:53.335" v="329"/>
          <ac:spMkLst>
            <pc:docMk/>
            <pc:sldMk cId="1635377456" sldId="298"/>
            <ac:spMk id="1979" creationId="{8831B924-4AC6-45C2-B681-61B0F2FCF320}"/>
          </ac:spMkLst>
        </pc:spChg>
        <pc:spChg chg="del">
          <ac:chgData name="Alexander Simon Thrysøe" userId="3f9b9528-1df8-4235-9262-8bdb6141b1d9" providerId="ADAL" clId="{210BC3D0-6D33-4731-A59B-369807834DD2}" dt="2025-10-26T19:58:53.335" v="330"/>
          <ac:spMkLst>
            <pc:docMk/>
            <pc:sldMk cId="1635377456" sldId="298"/>
            <ac:spMk id="1980" creationId="{E7C3D311-497C-45E3-93FD-473686813443}"/>
          </ac:spMkLst>
        </pc:spChg>
        <pc:spChg chg="del">
          <ac:chgData name="Alexander Simon Thrysøe" userId="3f9b9528-1df8-4235-9262-8bdb6141b1d9" providerId="ADAL" clId="{210BC3D0-6D33-4731-A59B-369807834DD2}" dt="2025-10-26T19:58:53.337" v="331"/>
          <ac:spMkLst>
            <pc:docMk/>
            <pc:sldMk cId="1635377456" sldId="298"/>
            <ac:spMk id="1981" creationId="{09F7E55A-2B7B-43A3-8687-B865502E013C}"/>
          </ac:spMkLst>
        </pc:spChg>
        <pc:spChg chg="del">
          <ac:chgData name="Alexander Simon Thrysøe" userId="3f9b9528-1df8-4235-9262-8bdb6141b1d9" providerId="ADAL" clId="{210BC3D0-6D33-4731-A59B-369807834DD2}" dt="2025-10-26T19:58:53.341" v="332"/>
          <ac:spMkLst>
            <pc:docMk/>
            <pc:sldMk cId="1635377456" sldId="298"/>
            <ac:spMk id="1982" creationId="{F9296A0B-D753-4146-92E7-DDA2420CC814}"/>
          </ac:spMkLst>
        </pc:spChg>
        <pc:spChg chg="del">
          <ac:chgData name="Alexander Simon Thrysøe" userId="3f9b9528-1df8-4235-9262-8bdb6141b1d9" providerId="ADAL" clId="{210BC3D0-6D33-4731-A59B-369807834DD2}" dt="2025-10-26T19:58:53.343" v="333"/>
          <ac:spMkLst>
            <pc:docMk/>
            <pc:sldMk cId="1635377456" sldId="298"/>
            <ac:spMk id="1983" creationId="{AB0F6E8F-6AE2-48D5-A9F3-FBED50DD257E}"/>
          </ac:spMkLst>
        </pc:spChg>
        <pc:spChg chg="del">
          <ac:chgData name="Alexander Simon Thrysøe" userId="3f9b9528-1df8-4235-9262-8bdb6141b1d9" providerId="ADAL" clId="{210BC3D0-6D33-4731-A59B-369807834DD2}" dt="2025-10-26T19:58:53.345" v="334"/>
          <ac:spMkLst>
            <pc:docMk/>
            <pc:sldMk cId="1635377456" sldId="298"/>
            <ac:spMk id="1984" creationId="{E718C1CC-37FB-4476-8FAA-A97BFC01BFB3}"/>
          </ac:spMkLst>
        </pc:spChg>
        <pc:spChg chg="del">
          <ac:chgData name="Alexander Simon Thrysøe" userId="3f9b9528-1df8-4235-9262-8bdb6141b1d9" providerId="ADAL" clId="{210BC3D0-6D33-4731-A59B-369807834DD2}" dt="2025-10-26T19:58:53.347" v="335"/>
          <ac:spMkLst>
            <pc:docMk/>
            <pc:sldMk cId="1635377456" sldId="298"/>
            <ac:spMk id="1985" creationId="{22F41B2A-E25F-471D-B0C4-18FE7B8A0338}"/>
          </ac:spMkLst>
        </pc:spChg>
        <pc:spChg chg="del">
          <ac:chgData name="Alexander Simon Thrysøe" userId="3f9b9528-1df8-4235-9262-8bdb6141b1d9" providerId="ADAL" clId="{210BC3D0-6D33-4731-A59B-369807834DD2}" dt="2025-10-26T19:58:53.349" v="336"/>
          <ac:spMkLst>
            <pc:docMk/>
            <pc:sldMk cId="1635377456" sldId="298"/>
            <ac:spMk id="1986" creationId="{2358529B-4D81-4789-A814-2CA5FF682B80}"/>
          </ac:spMkLst>
        </pc:spChg>
        <pc:spChg chg="del">
          <ac:chgData name="Alexander Simon Thrysøe" userId="3f9b9528-1df8-4235-9262-8bdb6141b1d9" providerId="ADAL" clId="{210BC3D0-6D33-4731-A59B-369807834DD2}" dt="2025-10-26T19:58:53.353" v="337"/>
          <ac:spMkLst>
            <pc:docMk/>
            <pc:sldMk cId="1635377456" sldId="298"/>
            <ac:spMk id="1987" creationId="{6EC77D1C-9712-4CE2-A3D7-1FC6320A0CBC}"/>
          </ac:spMkLst>
        </pc:spChg>
        <pc:spChg chg="del">
          <ac:chgData name="Alexander Simon Thrysøe" userId="3f9b9528-1df8-4235-9262-8bdb6141b1d9" providerId="ADAL" clId="{210BC3D0-6D33-4731-A59B-369807834DD2}" dt="2025-10-26T19:58:53.355" v="338"/>
          <ac:spMkLst>
            <pc:docMk/>
            <pc:sldMk cId="1635377456" sldId="298"/>
            <ac:spMk id="1988" creationId="{DBE107B1-C48A-4DF1-8168-2FEC2A81DF9B}"/>
          </ac:spMkLst>
        </pc:spChg>
        <pc:spChg chg="del">
          <ac:chgData name="Alexander Simon Thrysøe" userId="3f9b9528-1df8-4235-9262-8bdb6141b1d9" providerId="ADAL" clId="{210BC3D0-6D33-4731-A59B-369807834DD2}" dt="2025-10-26T19:58:53.355" v="339"/>
          <ac:spMkLst>
            <pc:docMk/>
            <pc:sldMk cId="1635377456" sldId="298"/>
            <ac:spMk id="1989" creationId="{B208ACA1-9AF4-4DA0-B07C-8B538C086F1E}"/>
          </ac:spMkLst>
        </pc:spChg>
        <pc:spChg chg="del">
          <ac:chgData name="Alexander Simon Thrysøe" userId="3f9b9528-1df8-4235-9262-8bdb6141b1d9" providerId="ADAL" clId="{210BC3D0-6D33-4731-A59B-369807834DD2}" dt="2025-10-26T19:58:53.355" v="340"/>
          <ac:spMkLst>
            <pc:docMk/>
            <pc:sldMk cId="1635377456" sldId="298"/>
            <ac:spMk id="1990" creationId="{7D29F56D-A1C3-46D0-B2E5-D82685C4D002}"/>
          </ac:spMkLst>
        </pc:spChg>
        <pc:spChg chg="del">
          <ac:chgData name="Alexander Simon Thrysøe" userId="3f9b9528-1df8-4235-9262-8bdb6141b1d9" providerId="ADAL" clId="{210BC3D0-6D33-4731-A59B-369807834DD2}" dt="2025-10-26T19:58:53.355" v="341"/>
          <ac:spMkLst>
            <pc:docMk/>
            <pc:sldMk cId="1635377456" sldId="298"/>
            <ac:spMk id="1991" creationId="{2CACC173-7B87-4D9F-AA6E-44BED53C01FF}"/>
          </ac:spMkLst>
        </pc:spChg>
        <pc:spChg chg="del">
          <ac:chgData name="Alexander Simon Thrysøe" userId="3f9b9528-1df8-4235-9262-8bdb6141b1d9" providerId="ADAL" clId="{210BC3D0-6D33-4731-A59B-369807834DD2}" dt="2025-10-26T19:58:53.355" v="342"/>
          <ac:spMkLst>
            <pc:docMk/>
            <pc:sldMk cId="1635377456" sldId="298"/>
            <ac:spMk id="1992" creationId="{367F1244-5128-4497-90FF-AFFFE9601181}"/>
          </ac:spMkLst>
        </pc:spChg>
        <pc:spChg chg="del">
          <ac:chgData name="Alexander Simon Thrysøe" userId="3f9b9528-1df8-4235-9262-8bdb6141b1d9" providerId="ADAL" clId="{210BC3D0-6D33-4731-A59B-369807834DD2}" dt="2025-10-26T19:58:53.364" v="343"/>
          <ac:spMkLst>
            <pc:docMk/>
            <pc:sldMk cId="1635377456" sldId="298"/>
            <ac:spMk id="1993" creationId="{F0A304C0-FECE-4148-A652-CF2565346970}"/>
          </ac:spMkLst>
        </pc:spChg>
        <pc:spChg chg="del">
          <ac:chgData name="Alexander Simon Thrysøe" userId="3f9b9528-1df8-4235-9262-8bdb6141b1d9" providerId="ADAL" clId="{210BC3D0-6D33-4731-A59B-369807834DD2}" dt="2025-10-26T19:58:53.366" v="344"/>
          <ac:spMkLst>
            <pc:docMk/>
            <pc:sldMk cId="1635377456" sldId="298"/>
            <ac:spMk id="1994" creationId="{99CD3DCB-AC77-4062-B5E8-6FCD3EB68081}"/>
          </ac:spMkLst>
        </pc:spChg>
        <pc:spChg chg="del">
          <ac:chgData name="Alexander Simon Thrysøe" userId="3f9b9528-1df8-4235-9262-8bdb6141b1d9" providerId="ADAL" clId="{210BC3D0-6D33-4731-A59B-369807834DD2}" dt="2025-10-26T19:58:53.368" v="345"/>
          <ac:spMkLst>
            <pc:docMk/>
            <pc:sldMk cId="1635377456" sldId="298"/>
            <ac:spMk id="1995" creationId="{F641D8FE-49CD-42A0-860F-FA4108FA6C3A}"/>
          </ac:spMkLst>
        </pc:spChg>
        <pc:spChg chg="del">
          <ac:chgData name="Alexander Simon Thrysøe" userId="3f9b9528-1df8-4235-9262-8bdb6141b1d9" providerId="ADAL" clId="{210BC3D0-6D33-4731-A59B-369807834DD2}" dt="2025-10-26T19:58:53.369" v="346"/>
          <ac:spMkLst>
            <pc:docMk/>
            <pc:sldMk cId="1635377456" sldId="298"/>
            <ac:spMk id="1996" creationId="{A7C31A1A-DBE9-43A4-9955-490BC51513DA}"/>
          </ac:spMkLst>
        </pc:spChg>
        <pc:spChg chg="del">
          <ac:chgData name="Alexander Simon Thrysøe" userId="3f9b9528-1df8-4235-9262-8bdb6141b1d9" providerId="ADAL" clId="{210BC3D0-6D33-4731-A59B-369807834DD2}" dt="2025-10-26T19:58:53.371" v="347"/>
          <ac:spMkLst>
            <pc:docMk/>
            <pc:sldMk cId="1635377456" sldId="298"/>
            <ac:spMk id="1997" creationId="{A756AC85-6397-4756-8F60-C9EACEB73851}"/>
          </ac:spMkLst>
        </pc:spChg>
        <pc:spChg chg="del">
          <ac:chgData name="Alexander Simon Thrysøe" userId="3f9b9528-1df8-4235-9262-8bdb6141b1d9" providerId="ADAL" clId="{210BC3D0-6D33-4731-A59B-369807834DD2}" dt="2025-10-26T19:58:53.373" v="348"/>
          <ac:spMkLst>
            <pc:docMk/>
            <pc:sldMk cId="1635377456" sldId="298"/>
            <ac:spMk id="1998" creationId="{E963084F-F389-4EA4-9098-AE8854EC6D8C}"/>
          </ac:spMkLst>
        </pc:spChg>
        <pc:spChg chg="del">
          <ac:chgData name="Alexander Simon Thrysøe" userId="3f9b9528-1df8-4235-9262-8bdb6141b1d9" providerId="ADAL" clId="{210BC3D0-6D33-4731-A59B-369807834DD2}" dt="2025-10-26T19:58:53.373" v="349"/>
          <ac:spMkLst>
            <pc:docMk/>
            <pc:sldMk cId="1635377456" sldId="298"/>
            <ac:spMk id="1999" creationId="{2EA71976-62D7-41E0-A6BE-EF9BF6485F31}"/>
          </ac:spMkLst>
        </pc:spChg>
        <pc:spChg chg="del">
          <ac:chgData name="Alexander Simon Thrysøe" userId="3f9b9528-1df8-4235-9262-8bdb6141b1d9" providerId="ADAL" clId="{210BC3D0-6D33-4731-A59B-369807834DD2}" dt="2025-10-26T19:58:53.378" v="350"/>
          <ac:spMkLst>
            <pc:docMk/>
            <pc:sldMk cId="1635377456" sldId="298"/>
            <ac:spMk id="2000" creationId="{DF836418-B331-4282-BC2E-5CC45CAB1514}"/>
          </ac:spMkLst>
        </pc:spChg>
        <pc:spChg chg="del">
          <ac:chgData name="Alexander Simon Thrysøe" userId="3f9b9528-1df8-4235-9262-8bdb6141b1d9" providerId="ADAL" clId="{210BC3D0-6D33-4731-A59B-369807834DD2}" dt="2025-10-26T19:58:53.382" v="351"/>
          <ac:spMkLst>
            <pc:docMk/>
            <pc:sldMk cId="1635377456" sldId="298"/>
            <ac:spMk id="2001" creationId="{7882F99A-89C4-462F-AC7B-1BBC5EA39D79}"/>
          </ac:spMkLst>
        </pc:spChg>
        <pc:spChg chg="del">
          <ac:chgData name="Alexander Simon Thrysøe" userId="3f9b9528-1df8-4235-9262-8bdb6141b1d9" providerId="ADAL" clId="{210BC3D0-6D33-4731-A59B-369807834DD2}" dt="2025-10-26T19:58:53.384" v="352"/>
          <ac:spMkLst>
            <pc:docMk/>
            <pc:sldMk cId="1635377456" sldId="298"/>
            <ac:spMk id="2002" creationId="{8E5F92AF-44A4-4554-857B-1A29F5A80E59}"/>
          </ac:spMkLst>
        </pc:spChg>
        <pc:spChg chg="del">
          <ac:chgData name="Alexander Simon Thrysøe" userId="3f9b9528-1df8-4235-9262-8bdb6141b1d9" providerId="ADAL" clId="{210BC3D0-6D33-4731-A59B-369807834DD2}" dt="2025-10-26T19:58:53.387" v="353"/>
          <ac:spMkLst>
            <pc:docMk/>
            <pc:sldMk cId="1635377456" sldId="298"/>
            <ac:spMk id="2003" creationId="{594830A5-C934-4CCD-BA53-3DC266E84A06}"/>
          </ac:spMkLst>
        </pc:spChg>
        <pc:spChg chg="del">
          <ac:chgData name="Alexander Simon Thrysøe" userId="3f9b9528-1df8-4235-9262-8bdb6141b1d9" providerId="ADAL" clId="{210BC3D0-6D33-4731-A59B-369807834DD2}" dt="2025-10-26T19:58:53.389" v="354"/>
          <ac:spMkLst>
            <pc:docMk/>
            <pc:sldMk cId="1635377456" sldId="298"/>
            <ac:spMk id="2004" creationId="{3EB02C47-44C3-4C77-8B9E-116D1E469097}"/>
          </ac:spMkLst>
        </pc:spChg>
        <pc:spChg chg="del">
          <ac:chgData name="Alexander Simon Thrysøe" userId="3f9b9528-1df8-4235-9262-8bdb6141b1d9" providerId="ADAL" clId="{210BC3D0-6D33-4731-A59B-369807834DD2}" dt="2025-10-26T19:58:53.391" v="355"/>
          <ac:spMkLst>
            <pc:docMk/>
            <pc:sldMk cId="1635377456" sldId="298"/>
            <ac:spMk id="2005" creationId="{2DE13E50-915B-43A9-B786-21DA34EC7243}"/>
          </ac:spMkLst>
        </pc:spChg>
        <pc:spChg chg="del">
          <ac:chgData name="Alexander Simon Thrysøe" userId="3f9b9528-1df8-4235-9262-8bdb6141b1d9" providerId="ADAL" clId="{210BC3D0-6D33-4731-A59B-369807834DD2}" dt="2025-10-26T19:58:53.393" v="356"/>
          <ac:spMkLst>
            <pc:docMk/>
            <pc:sldMk cId="1635377456" sldId="298"/>
            <ac:spMk id="2006" creationId="{358791C0-7B77-404A-B87D-E9D2A16AA770}"/>
          </ac:spMkLst>
        </pc:spChg>
        <pc:spChg chg="del">
          <ac:chgData name="Alexander Simon Thrysøe" userId="3f9b9528-1df8-4235-9262-8bdb6141b1d9" providerId="ADAL" clId="{210BC3D0-6D33-4731-A59B-369807834DD2}" dt="2025-10-26T19:58:53.395" v="357"/>
          <ac:spMkLst>
            <pc:docMk/>
            <pc:sldMk cId="1635377456" sldId="298"/>
            <ac:spMk id="2007" creationId="{D19A7CD3-6955-42E0-961B-DE103E85D692}"/>
          </ac:spMkLst>
        </pc:spChg>
        <pc:spChg chg="del">
          <ac:chgData name="Alexander Simon Thrysøe" userId="3f9b9528-1df8-4235-9262-8bdb6141b1d9" providerId="ADAL" clId="{210BC3D0-6D33-4731-A59B-369807834DD2}" dt="2025-10-26T19:58:53.397" v="358"/>
          <ac:spMkLst>
            <pc:docMk/>
            <pc:sldMk cId="1635377456" sldId="298"/>
            <ac:spMk id="2008" creationId="{ED154AD0-0D80-4F84-B2CD-25CA4C9F390D}"/>
          </ac:spMkLst>
        </pc:spChg>
        <pc:spChg chg="del">
          <ac:chgData name="Alexander Simon Thrysøe" userId="3f9b9528-1df8-4235-9262-8bdb6141b1d9" providerId="ADAL" clId="{210BC3D0-6D33-4731-A59B-369807834DD2}" dt="2025-10-26T19:58:53.399" v="359"/>
          <ac:spMkLst>
            <pc:docMk/>
            <pc:sldMk cId="1635377456" sldId="298"/>
            <ac:spMk id="2009" creationId="{743F2AE0-0351-43AA-A7AA-1C398EE5FDB9}"/>
          </ac:spMkLst>
        </pc:spChg>
        <pc:spChg chg="del">
          <ac:chgData name="Alexander Simon Thrysøe" userId="3f9b9528-1df8-4235-9262-8bdb6141b1d9" providerId="ADAL" clId="{210BC3D0-6D33-4731-A59B-369807834DD2}" dt="2025-10-26T19:58:53.403" v="360"/>
          <ac:spMkLst>
            <pc:docMk/>
            <pc:sldMk cId="1635377456" sldId="298"/>
            <ac:spMk id="2010" creationId="{5E7C2458-3D60-4D74-AA40-5EC5A12D0A05}"/>
          </ac:spMkLst>
        </pc:spChg>
        <pc:spChg chg="del">
          <ac:chgData name="Alexander Simon Thrysøe" userId="3f9b9528-1df8-4235-9262-8bdb6141b1d9" providerId="ADAL" clId="{210BC3D0-6D33-4731-A59B-369807834DD2}" dt="2025-10-26T19:58:53.405" v="361"/>
          <ac:spMkLst>
            <pc:docMk/>
            <pc:sldMk cId="1635377456" sldId="298"/>
            <ac:spMk id="2011" creationId="{F11BF47A-7CE9-4071-91DD-1CCF356C85AB}"/>
          </ac:spMkLst>
        </pc:spChg>
        <pc:spChg chg="del">
          <ac:chgData name="Alexander Simon Thrysøe" userId="3f9b9528-1df8-4235-9262-8bdb6141b1d9" providerId="ADAL" clId="{210BC3D0-6D33-4731-A59B-369807834DD2}" dt="2025-10-26T19:58:53.407" v="362"/>
          <ac:spMkLst>
            <pc:docMk/>
            <pc:sldMk cId="1635377456" sldId="298"/>
            <ac:spMk id="2012" creationId="{5DB37380-9664-42A6-847C-673D3E7F9D0E}"/>
          </ac:spMkLst>
        </pc:spChg>
        <pc:spChg chg="del">
          <ac:chgData name="Alexander Simon Thrysøe" userId="3f9b9528-1df8-4235-9262-8bdb6141b1d9" providerId="ADAL" clId="{210BC3D0-6D33-4731-A59B-369807834DD2}" dt="2025-10-26T19:58:53.407" v="363"/>
          <ac:spMkLst>
            <pc:docMk/>
            <pc:sldMk cId="1635377456" sldId="298"/>
            <ac:spMk id="2013" creationId="{04598688-2974-4D26-97C9-E36B0E3B84B0}"/>
          </ac:spMkLst>
        </pc:spChg>
        <pc:spChg chg="del">
          <ac:chgData name="Alexander Simon Thrysøe" userId="3f9b9528-1df8-4235-9262-8bdb6141b1d9" providerId="ADAL" clId="{210BC3D0-6D33-4731-A59B-369807834DD2}" dt="2025-10-26T19:58:53.409" v="364"/>
          <ac:spMkLst>
            <pc:docMk/>
            <pc:sldMk cId="1635377456" sldId="298"/>
            <ac:spMk id="2014" creationId="{9DCA8C67-3B02-4CD6-9288-414EB3BEAA60}"/>
          </ac:spMkLst>
        </pc:spChg>
        <pc:spChg chg="del">
          <ac:chgData name="Alexander Simon Thrysøe" userId="3f9b9528-1df8-4235-9262-8bdb6141b1d9" providerId="ADAL" clId="{210BC3D0-6D33-4731-A59B-369807834DD2}" dt="2025-10-26T19:58:53.411" v="365"/>
          <ac:spMkLst>
            <pc:docMk/>
            <pc:sldMk cId="1635377456" sldId="298"/>
            <ac:spMk id="2015" creationId="{C40B9DEA-21AE-431A-9DF7-7457845DF692}"/>
          </ac:spMkLst>
        </pc:spChg>
        <pc:spChg chg="del">
          <ac:chgData name="Alexander Simon Thrysøe" userId="3f9b9528-1df8-4235-9262-8bdb6141b1d9" providerId="ADAL" clId="{210BC3D0-6D33-4731-A59B-369807834DD2}" dt="2025-10-26T19:58:53.411" v="366"/>
          <ac:spMkLst>
            <pc:docMk/>
            <pc:sldMk cId="1635377456" sldId="298"/>
            <ac:spMk id="2016" creationId="{A4CEE7EC-2944-499C-8222-7445D97EE2D7}"/>
          </ac:spMkLst>
        </pc:spChg>
        <pc:spChg chg="del">
          <ac:chgData name="Alexander Simon Thrysøe" userId="3f9b9528-1df8-4235-9262-8bdb6141b1d9" providerId="ADAL" clId="{210BC3D0-6D33-4731-A59B-369807834DD2}" dt="2025-10-26T19:58:53.413" v="367"/>
          <ac:spMkLst>
            <pc:docMk/>
            <pc:sldMk cId="1635377456" sldId="298"/>
            <ac:spMk id="2017" creationId="{22E0D9B2-25BC-48A1-8F3F-970CFDB82E43}"/>
          </ac:spMkLst>
        </pc:spChg>
        <pc:spChg chg="del">
          <ac:chgData name="Alexander Simon Thrysøe" userId="3f9b9528-1df8-4235-9262-8bdb6141b1d9" providerId="ADAL" clId="{210BC3D0-6D33-4731-A59B-369807834DD2}" dt="2025-10-26T19:58:53.413" v="368"/>
          <ac:spMkLst>
            <pc:docMk/>
            <pc:sldMk cId="1635377456" sldId="298"/>
            <ac:spMk id="2018" creationId="{CEDDE3B0-CED5-494C-9C50-E0599C3CA61B}"/>
          </ac:spMkLst>
        </pc:spChg>
        <pc:spChg chg="del">
          <ac:chgData name="Alexander Simon Thrysøe" userId="3f9b9528-1df8-4235-9262-8bdb6141b1d9" providerId="ADAL" clId="{210BC3D0-6D33-4731-A59B-369807834DD2}" dt="2025-10-26T19:58:53.415" v="369"/>
          <ac:spMkLst>
            <pc:docMk/>
            <pc:sldMk cId="1635377456" sldId="298"/>
            <ac:spMk id="2019" creationId="{F0B61867-D226-4795-AC93-CF91C5B02019}"/>
          </ac:spMkLst>
        </pc:spChg>
        <pc:spChg chg="del">
          <ac:chgData name="Alexander Simon Thrysøe" userId="3f9b9528-1df8-4235-9262-8bdb6141b1d9" providerId="ADAL" clId="{210BC3D0-6D33-4731-A59B-369807834DD2}" dt="2025-10-26T19:58:53.417" v="370"/>
          <ac:spMkLst>
            <pc:docMk/>
            <pc:sldMk cId="1635377456" sldId="298"/>
            <ac:spMk id="2020" creationId="{AE08AA1B-840B-4985-AD0C-7ABC1AA5A725}"/>
          </ac:spMkLst>
        </pc:spChg>
        <pc:spChg chg="del">
          <ac:chgData name="Alexander Simon Thrysøe" userId="3f9b9528-1df8-4235-9262-8bdb6141b1d9" providerId="ADAL" clId="{210BC3D0-6D33-4731-A59B-369807834DD2}" dt="2025-10-26T19:58:53.417" v="371"/>
          <ac:spMkLst>
            <pc:docMk/>
            <pc:sldMk cId="1635377456" sldId="298"/>
            <ac:spMk id="2021" creationId="{22D50E98-5D46-495E-A8FC-13B239F75683}"/>
          </ac:spMkLst>
        </pc:spChg>
        <pc:spChg chg="del">
          <ac:chgData name="Alexander Simon Thrysøe" userId="3f9b9528-1df8-4235-9262-8bdb6141b1d9" providerId="ADAL" clId="{210BC3D0-6D33-4731-A59B-369807834DD2}" dt="2025-10-26T19:58:53.421" v="372"/>
          <ac:spMkLst>
            <pc:docMk/>
            <pc:sldMk cId="1635377456" sldId="298"/>
            <ac:spMk id="2022" creationId="{D2DAB7EC-4C82-4C1A-A3C9-3CAE71F1A429}"/>
          </ac:spMkLst>
        </pc:spChg>
        <pc:spChg chg="del">
          <ac:chgData name="Alexander Simon Thrysøe" userId="3f9b9528-1df8-4235-9262-8bdb6141b1d9" providerId="ADAL" clId="{210BC3D0-6D33-4731-A59B-369807834DD2}" dt="2025-10-26T19:58:53.423" v="373"/>
          <ac:spMkLst>
            <pc:docMk/>
            <pc:sldMk cId="1635377456" sldId="298"/>
            <ac:spMk id="2023" creationId="{49E646E5-DFB9-4F0A-BFFF-CBABD8038FD3}"/>
          </ac:spMkLst>
        </pc:spChg>
        <pc:spChg chg="del">
          <ac:chgData name="Alexander Simon Thrysøe" userId="3f9b9528-1df8-4235-9262-8bdb6141b1d9" providerId="ADAL" clId="{210BC3D0-6D33-4731-A59B-369807834DD2}" dt="2025-10-26T19:58:53.425" v="374"/>
          <ac:spMkLst>
            <pc:docMk/>
            <pc:sldMk cId="1635377456" sldId="298"/>
            <ac:spMk id="2024" creationId="{3314DC32-D347-4B03-851E-3D1173B9208C}"/>
          </ac:spMkLst>
        </pc:spChg>
        <pc:spChg chg="del">
          <ac:chgData name="Alexander Simon Thrysøe" userId="3f9b9528-1df8-4235-9262-8bdb6141b1d9" providerId="ADAL" clId="{210BC3D0-6D33-4731-A59B-369807834DD2}" dt="2025-10-26T19:58:53.428" v="375"/>
          <ac:spMkLst>
            <pc:docMk/>
            <pc:sldMk cId="1635377456" sldId="298"/>
            <ac:spMk id="2025" creationId="{19A46DD5-3709-4E1F-A135-43721E2BB7D7}"/>
          </ac:spMkLst>
        </pc:spChg>
        <pc:spChg chg="del">
          <ac:chgData name="Alexander Simon Thrysøe" userId="3f9b9528-1df8-4235-9262-8bdb6141b1d9" providerId="ADAL" clId="{210BC3D0-6D33-4731-A59B-369807834DD2}" dt="2025-10-26T19:58:53.430" v="376"/>
          <ac:spMkLst>
            <pc:docMk/>
            <pc:sldMk cId="1635377456" sldId="298"/>
            <ac:spMk id="2026" creationId="{85C97FCF-8802-43D1-8538-C484A6C91D40}"/>
          </ac:spMkLst>
        </pc:spChg>
        <pc:spChg chg="del">
          <ac:chgData name="Alexander Simon Thrysøe" userId="3f9b9528-1df8-4235-9262-8bdb6141b1d9" providerId="ADAL" clId="{210BC3D0-6D33-4731-A59B-369807834DD2}" dt="2025-10-26T19:58:53.433" v="377"/>
          <ac:spMkLst>
            <pc:docMk/>
            <pc:sldMk cId="1635377456" sldId="298"/>
            <ac:spMk id="2027" creationId="{6D9A8504-838B-4096-A6A9-513031127C10}"/>
          </ac:spMkLst>
        </pc:spChg>
        <pc:spChg chg="del">
          <ac:chgData name="Alexander Simon Thrysøe" userId="3f9b9528-1df8-4235-9262-8bdb6141b1d9" providerId="ADAL" clId="{210BC3D0-6D33-4731-A59B-369807834DD2}" dt="2025-10-26T19:58:53.435" v="378"/>
          <ac:spMkLst>
            <pc:docMk/>
            <pc:sldMk cId="1635377456" sldId="298"/>
            <ac:spMk id="2028" creationId="{9CCF806F-87C6-485B-B0A8-AF93A9E72AA1}"/>
          </ac:spMkLst>
        </pc:spChg>
        <pc:spChg chg="del">
          <ac:chgData name="Alexander Simon Thrysøe" userId="3f9b9528-1df8-4235-9262-8bdb6141b1d9" providerId="ADAL" clId="{210BC3D0-6D33-4731-A59B-369807834DD2}" dt="2025-10-26T19:58:53.437" v="379"/>
          <ac:spMkLst>
            <pc:docMk/>
            <pc:sldMk cId="1635377456" sldId="298"/>
            <ac:spMk id="2029" creationId="{C0A1A2A5-FC3B-4E29-BBA9-66F799762B9D}"/>
          </ac:spMkLst>
        </pc:spChg>
        <pc:spChg chg="del">
          <ac:chgData name="Alexander Simon Thrysøe" userId="3f9b9528-1df8-4235-9262-8bdb6141b1d9" providerId="ADAL" clId="{210BC3D0-6D33-4731-A59B-369807834DD2}" dt="2025-10-26T19:58:53.439" v="380"/>
          <ac:spMkLst>
            <pc:docMk/>
            <pc:sldMk cId="1635377456" sldId="298"/>
            <ac:spMk id="2030" creationId="{26FB75D2-DCE0-48E8-AAAB-6B8242B0C1A0}"/>
          </ac:spMkLst>
        </pc:spChg>
        <pc:spChg chg="del">
          <ac:chgData name="Alexander Simon Thrysøe" userId="3f9b9528-1df8-4235-9262-8bdb6141b1d9" providerId="ADAL" clId="{210BC3D0-6D33-4731-A59B-369807834DD2}" dt="2025-10-26T19:58:53.441" v="381"/>
          <ac:spMkLst>
            <pc:docMk/>
            <pc:sldMk cId="1635377456" sldId="298"/>
            <ac:spMk id="2031" creationId="{B2CF9592-7617-4F98-9B30-63B852014CE1}"/>
          </ac:spMkLst>
        </pc:spChg>
        <pc:spChg chg="del">
          <ac:chgData name="Alexander Simon Thrysøe" userId="3f9b9528-1df8-4235-9262-8bdb6141b1d9" providerId="ADAL" clId="{210BC3D0-6D33-4731-A59B-369807834DD2}" dt="2025-10-26T19:58:53.443" v="382"/>
          <ac:spMkLst>
            <pc:docMk/>
            <pc:sldMk cId="1635377456" sldId="298"/>
            <ac:spMk id="2032" creationId="{FD758424-0777-4033-80AD-A73D8FA0C68B}"/>
          </ac:spMkLst>
        </pc:spChg>
        <pc:spChg chg="del">
          <ac:chgData name="Alexander Simon Thrysøe" userId="3f9b9528-1df8-4235-9262-8bdb6141b1d9" providerId="ADAL" clId="{210BC3D0-6D33-4731-A59B-369807834DD2}" dt="2025-10-26T19:58:53.447" v="383"/>
          <ac:spMkLst>
            <pc:docMk/>
            <pc:sldMk cId="1635377456" sldId="298"/>
            <ac:spMk id="2033" creationId="{A34F850E-AB41-4F9C-9A1B-0647963006D0}"/>
          </ac:spMkLst>
        </pc:spChg>
        <pc:spChg chg="del">
          <ac:chgData name="Alexander Simon Thrysøe" userId="3f9b9528-1df8-4235-9262-8bdb6141b1d9" providerId="ADAL" clId="{210BC3D0-6D33-4731-A59B-369807834DD2}" dt="2025-10-26T19:58:53.448" v="384"/>
          <ac:spMkLst>
            <pc:docMk/>
            <pc:sldMk cId="1635377456" sldId="298"/>
            <ac:spMk id="2034" creationId="{F3ACC6F5-7F60-449A-8F6C-DA6629824A49}"/>
          </ac:spMkLst>
        </pc:spChg>
        <pc:spChg chg="del">
          <ac:chgData name="Alexander Simon Thrysøe" userId="3f9b9528-1df8-4235-9262-8bdb6141b1d9" providerId="ADAL" clId="{210BC3D0-6D33-4731-A59B-369807834DD2}" dt="2025-10-26T19:58:53.452" v="385"/>
          <ac:spMkLst>
            <pc:docMk/>
            <pc:sldMk cId="1635377456" sldId="298"/>
            <ac:spMk id="2035" creationId="{2169361A-89A2-4214-BAFB-5DDA1E452BC6}"/>
          </ac:spMkLst>
        </pc:spChg>
        <pc:spChg chg="del">
          <ac:chgData name="Alexander Simon Thrysøe" userId="3f9b9528-1df8-4235-9262-8bdb6141b1d9" providerId="ADAL" clId="{210BC3D0-6D33-4731-A59B-369807834DD2}" dt="2025-10-26T19:58:53.454" v="386"/>
          <ac:spMkLst>
            <pc:docMk/>
            <pc:sldMk cId="1635377456" sldId="298"/>
            <ac:spMk id="2036" creationId="{E8946554-FA00-4A7C-8D6C-1FA8A789DA3F}"/>
          </ac:spMkLst>
        </pc:spChg>
        <pc:spChg chg="del">
          <ac:chgData name="Alexander Simon Thrysøe" userId="3f9b9528-1df8-4235-9262-8bdb6141b1d9" providerId="ADAL" clId="{210BC3D0-6D33-4731-A59B-369807834DD2}" dt="2025-10-26T19:58:53.456" v="387"/>
          <ac:spMkLst>
            <pc:docMk/>
            <pc:sldMk cId="1635377456" sldId="298"/>
            <ac:spMk id="2037" creationId="{1831CA16-320B-46A8-9EDD-E590F4D5CFB9}"/>
          </ac:spMkLst>
        </pc:spChg>
        <pc:spChg chg="del">
          <ac:chgData name="Alexander Simon Thrysøe" userId="3f9b9528-1df8-4235-9262-8bdb6141b1d9" providerId="ADAL" clId="{210BC3D0-6D33-4731-A59B-369807834DD2}" dt="2025-10-26T19:58:53.458" v="388"/>
          <ac:spMkLst>
            <pc:docMk/>
            <pc:sldMk cId="1635377456" sldId="298"/>
            <ac:spMk id="2038" creationId="{C8D02C82-2F0B-4CF5-957C-33B6C386A8D7}"/>
          </ac:spMkLst>
        </pc:spChg>
        <pc:spChg chg="del">
          <ac:chgData name="Alexander Simon Thrysøe" userId="3f9b9528-1df8-4235-9262-8bdb6141b1d9" providerId="ADAL" clId="{210BC3D0-6D33-4731-A59B-369807834DD2}" dt="2025-10-26T19:58:53.458" v="389"/>
          <ac:spMkLst>
            <pc:docMk/>
            <pc:sldMk cId="1635377456" sldId="298"/>
            <ac:spMk id="2039" creationId="{C63DBBBB-F85F-454E-913E-B76706ED121F}"/>
          </ac:spMkLst>
        </pc:spChg>
        <pc:spChg chg="del">
          <ac:chgData name="Alexander Simon Thrysøe" userId="3f9b9528-1df8-4235-9262-8bdb6141b1d9" providerId="ADAL" clId="{210BC3D0-6D33-4731-A59B-369807834DD2}" dt="2025-10-26T19:58:53.458" v="390"/>
          <ac:spMkLst>
            <pc:docMk/>
            <pc:sldMk cId="1635377456" sldId="298"/>
            <ac:spMk id="2040" creationId="{D95ABB44-5281-4D71-B5F1-CBB9F4E15254}"/>
          </ac:spMkLst>
        </pc:spChg>
        <pc:spChg chg="del">
          <ac:chgData name="Alexander Simon Thrysøe" userId="3f9b9528-1df8-4235-9262-8bdb6141b1d9" providerId="ADAL" clId="{210BC3D0-6D33-4731-A59B-369807834DD2}" dt="2025-10-26T19:58:53.464" v="391"/>
          <ac:spMkLst>
            <pc:docMk/>
            <pc:sldMk cId="1635377456" sldId="298"/>
            <ac:spMk id="2041" creationId="{80D07FA8-7EC8-4524-A024-E1D541EF8851}"/>
          </ac:spMkLst>
        </pc:spChg>
        <pc:spChg chg="del">
          <ac:chgData name="Alexander Simon Thrysøe" userId="3f9b9528-1df8-4235-9262-8bdb6141b1d9" providerId="ADAL" clId="{210BC3D0-6D33-4731-A59B-369807834DD2}" dt="2025-10-26T19:58:53.464" v="392"/>
          <ac:spMkLst>
            <pc:docMk/>
            <pc:sldMk cId="1635377456" sldId="298"/>
            <ac:spMk id="2042" creationId="{4C0511A5-7104-4328-9276-B3A3FC8E975C}"/>
          </ac:spMkLst>
        </pc:spChg>
        <pc:spChg chg="del">
          <ac:chgData name="Alexander Simon Thrysøe" userId="3f9b9528-1df8-4235-9262-8bdb6141b1d9" providerId="ADAL" clId="{210BC3D0-6D33-4731-A59B-369807834DD2}" dt="2025-10-26T19:58:53.464" v="393"/>
          <ac:spMkLst>
            <pc:docMk/>
            <pc:sldMk cId="1635377456" sldId="298"/>
            <ac:spMk id="2043" creationId="{B6295938-3C1B-46AA-BAC2-785EC5462C0A}"/>
          </ac:spMkLst>
        </pc:spChg>
        <pc:spChg chg="del">
          <ac:chgData name="Alexander Simon Thrysøe" userId="3f9b9528-1df8-4235-9262-8bdb6141b1d9" providerId="ADAL" clId="{210BC3D0-6D33-4731-A59B-369807834DD2}" dt="2025-10-26T19:58:53.464" v="394"/>
          <ac:spMkLst>
            <pc:docMk/>
            <pc:sldMk cId="1635377456" sldId="298"/>
            <ac:spMk id="2044" creationId="{DA0BCDB1-033D-4FCA-BF04-9DC33609849E}"/>
          </ac:spMkLst>
        </pc:spChg>
        <pc:spChg chg="del">
          <ac:chgData name="Alexander Simon Thrysøe" userId="3f9b9528-1df8-4235-9262-8bdb6141b1d9" providerId="ADAL" clId="{210BC3D0-6D33-4731-A59B-369807834DD2}" dt="2025-10-26T19:58:53.464" v="395"/>
          <ac:spMkLst>
            <pc:docMk/>
            <pc:sldMk cId="1635377456" sldId="298"/>
            <ac:spMk id="2045" creationId="{5E991241-2FE4-4025-A41B-65ABE50D2488}"/>
          </ac:spMkLst>
        </pc:spChg>
        <pc:spChg chg="del">
          <ac:chgData name="Alexander Simon Thrysøe" userId="3f9b9528-1df8-4235-9262-8bdb6141b1d9" providerId="ADAL" clId="{210BC3D0-6D33-4731-A59B-369807834DD2}" dt="2025-10-26T19:58:53.464" v="396"/>
          <ac:spMkLst>
            <pc:docMk/>
            <pc:sldMk cId="1635377456" sldId="298"/>
            <ac:spMk id="2046" creationId="{0516B259-3BB0-4503-8F18-BCB88FC7204E}"/>
          </ac:spMkLst>
        </pc:spChg>
        <pc:spChg chg="del">
          <ac:chgData name="Alexander Simon Thrysøe" userId="3f9b9528-1df8-4235-9262-8bdb6141b1d9" providerId="ADAL" clId="{210BC3D0-6D33-4731-A59B-369807834DD2}" dt="2025-10-26T19:58:53.464" v="397"/>
          <ac:spMkLst>
            <pc:docMk/>
            <pc:sldMk cId="1635377456" sldId="298"/>
            <ac:spMk id="2047" creationId="{47CD7235-BCAE-4EAC-9CD1-8C7E2FD41BA9}"/>
          </ac:spMkLst>
        </pc:spChg>
        <pc:spChg chg="del">
          <ac:chgData name="Alexander Simon Thrysøe" userId="3f9b9528-1df8-4235-9262-8bdb6141b1d9" providerId="ADAL" clId="{210BC3D0-6D33-4731-A59B-369807834DD2}" dt="2025-10-26T19:58:53.464" v="398"/>
          <ac:spMkLst>
            <pc:docMk/>
            <pc:sldMk cId="1635377456" sldId="298"/>
            <ac:spMk id="2048" creationId="{695C62D3-B83D-45A4-A59A-73D3F567D00D}"/>
          </ac:spMkLst>
        </pc:spChg>
        <pc:spChg chg="del">
          <ac:chgData name="Alexander Simon Thrysøe" userId="3f9b9528-1df8-4235-9262-8bdb6141b1d9" providerId="ADAL" clId="{210BC3D0-6D33-4731-A59B-369807834DD2}" dt="2025-10-26T19:58:53.464" v="399"/>
          <ac:spMkLst>
            <pc:docMk/>
            <pc:sldMk cId="1635377456" sldId="298"/>
            <ac:spMk id="2049" creationId="{D6D763F6-47EA-4F8A-9161-CAA94FB94742}"/>
          </ac:spMkLst>
        </pc:spChg>
        <pc:spChg chg="del">
          <ac:chgData name="Alexander Simon Thrysøe" userId="3f9b9528-1df8-4235-9262-8bdb6141b1d9" providerId="ADAL" clId="{210BC3D0-6D33-4731-A59B-369807834DD2}" dt="2025-10-26T19:58:53.480" v="400"/>
          <ac:spMkLst>
            <pc:docMk/>
            <pc:sldMk cId="1635377456" sldId="298"/>
            <ac:spMk id="2050" creationId="{07B0BFA9-6F03-4A63-A63B-91DA22633B2F}"/>
          </ac:spMkLst>
        </pc:spChg>
        <pc:spChg chg="del">
          <ac:chgData name="Alexander Simon Thrysøe" userId="3f9b9528-1df8-4235-9262-8bdb6141b1d9" providerId="ADAL" clId="{210BC3D0-6D33-4731-A59B-369807834DD2}" dt="2025-10-26T19:58:53.482" v="401"/>
          <ac:spMkLst>
            <pc:docMk/>
            <pc:sldMk cId="1635377456" sldId="298"/>
            <ac:spMk id="2051" creationId="{BA685B3B-2825-4C93-9D26-8BBCF7F8BDA6}"/>
          </ac:spMkLst>
        </pc:spChg>
        <pc:spChg chg="del">
          <ac:chgData name="Alexander Simon Thrysøe" userId="3f9b9528-1df8-4235-9262-8bdb6141b1d9" providerId="ADAL" clId="{210BC3D0-6D33-4731-A59B-369807834DD2}" dt="2025-10-26T19:58:53.484" v="402"/>
          <ac:spMkLst>
            <pc:docMk/>
            <pc:sldMk cId="1635377456" sldId="298"/>
            <ac:spMk id="2052" creationId="{78E02516-8B0B-4A93-99B2-583376E3B663}"/>
          </ac:spMkLst>
        </pc:spChg>
        <pc:spChg chg="del">
          <ac:chgData name="Alexander Simon Thrysøe" userId="3f9b9528-1df8-4235-9262-8bdb6141b1d9" providerId="ADAL" clId="{210BC3D0-6D33-4731-A59B-369807834DD2}" dt="2025-10-26T19:58:53.486" v="403"/>
          <ac:spMkLst>
            <pc:docMk/>
            <pc:sldMk cId="1635377456" sldId="298"/>
            <ac:spMk id="2053" creationId="{5D390E82-BFB8-4DBA-AD94-3112C9C0AFD5}"/>
          </ac:spMkLst>
        </pc:spChg>
        <pc:spChg chg="del">
          <ac:chgData name="Alexander Simon Thrysøe" userId="3f9b9528-1df8-4235-9262-8bdb6141b1d9" providerId="ADAL" clId="{210BC3D0-6D33-4731-A59B-369807834DD2}" dt="2025-10-26T19:58:53.488" v="404"/>
          <ac:spMkLst>
            <pc:docMk/>
            <pc:sldMk cId="1635377456" sldId="298"/>
            <ac:spMk id="2054" creationId="{F6B1C0AC-56A6-4931-8BFD-E1E166D3A11E}"/>
          </ac:spMkLst>
        </pc:spChg>
        <pc:spChg chg="del">
          <ac:chgData name="Alexander Simon Thrysøe" userId="3f9b9528-1df8-4235-9262-8bdb6141b1d9" providerId="ADAL" clId="{210BC3D0-6D33-4731-A59B-369807834DD2}" dt="2025-10-26T19:58:53.490" v="405"/>
          <ac:spMkLst>
            <pc:docMk/>
            <pc:sldMk cId="1635377456" sldId="298"/>
            <ac:spMk id="2055" creationId="{8A6A3BBF-F6B1-4267-998B-91BA13324A41}"/>
          </ac:spMkLst>
        </pc:spChg>
        <pc:spChg chg="del">
          <ac:chgData name="Alexander Simon Thrysøe" userId="3f9b9528-1df8-4235-9262-8bdb6141b1d9" providerId="ADAL" clId="{210BC3D0-6D33-4731-A59B-369807834DD2}" dt="2025-10-26T19:58:53.492" v="406"/>
          <ac:spMkLst>
            <pc:docMk/>
            <pc:sldMk cId="1635377456" sldId="298"/>
            <ac:spMk id="2056" creationId="{A5723E38-9E4E-4341-9FB5-77A2AF810373}"/>
          </ac:spMkLst>
        </pc:spChg>
        <pc:spChg chg="del">
          <ac:chgData name="Alexander Simon Thrysøe" userId="3f9b9528-1df8-4235-9262-8bdb6141b1d9" providerId="ADAL" clId="{210BC3D0-6D33-4731-A59B-369807834DD2}" dt="2025-10-26T19:58:53.494" v="407"/>
          <ac:spMkLst>
            <pc:docMk/>
            <pc:sldMk cId="1635377456" sldId="298"/>
            <ac:spMk id="2057" creationId="{631721D8-3963-4E68-AB18-AEAA0979B28C}"/>
          </ac:spMkLst>
        </pc:spChg>
        <pc:spChg chg="del">
          <ac:chgData name="Alexander Simon Thrysøe" userId="3f9b9528-1df8-4235-9262-8bdb6141b1d9" providerId="ADAL" clId="{210BC3D0-6D33-4731-A59B-369807834DD2}" dt="2025-10-26T19:58:53.496" v="408"/>
          <ac:spMkLst>
            <pc:docMk/>
            <pc:sldMk cId="1635377456" sldId="298"/>
            <ac:spMk id="2058" creationId="{733F6669-FD48-47E5-9D54-73C87CB76A30}"/>
          </ac:spMkLst>
        </pc:spChg>
        <pc:spChg chg="del">
          <ac:chgData name="Alexander Simon Thrysøe" userId="3f9b9528-1df8-4235-9262-8bdb6141b1d9" providerId="ADAL" clId="{210BC3D0-6D33-4731-A59B-369807834DD2}" dt="2025-10-26T19:58:53.498" v="409"/>
          <ac:spMkLst>
            <pc:docMk/>
            <pc:sldMk cId="1635377456" sldId="298"/>
            <ac:spMk id="2059" creationId="{6905C63F-750D-4EF1-B5C5-66EFC1CF97F9}"/>
          </ac:spMkLst>
        </pc:spChg>
        <pc:spChg chg="del">
          <ac:chgData name="Alexander Simon Thrysøe" userId="3f9b9528-1df8-4235-9262-8bdb6141b1d9" providerId="ADAL" clId="{210BC3D0-6D33-4731-A59B-369807834DD2}" dt="2025-10-26T19:58:53.498" v="410"/>
          <ac:spMkLst>
            <pc:docMk/>
            <pc:sldMk cId="1635377456" sldId="298"/>
            <ac:spMk id="2060" creationId="{02E94009-D12E-4685-AFAB-06565D658EED}"/>
          </ac:spMkLst>
        </pc:spChg>
        <pc:spChg chg="del">
          <ac:chgData name="Alexander Simon Thrysøe" userId="3f9b9528-1df8-4235-9262-8bdb6141b1d9" providerId="ADAL" clId="{210BC3D0-6D33-4731-A59B-369807834DD2}" dt="2025-10-26T19:58:53.500" v="411"/>
          <ac:spMkLst>
            <pc:docMk/>
            <pc:sldMk cId="1635377456" sldId="298"/>
            <ac:spMk id="2061" creationId="{F66D5F19-D832-4C15-9950-F9306CE4D477}"/>
          </ac:spMkLst>
        </pc:spChg>
        <pc:spChg chg="del">
          <ac:chgData name="Alexander Simon Thrysøe" userId="3f9b9528-1df8-4235-9262-8bdb6141b1d9" providerId="ADAL" clId="{210BC3D0-6D33-4731-A59B-369807834DD2}" dt="2025-10-26T19:58:53.502" v="412"/>
          <ac:spMkLst>
            <pc:docMk/>
            <pc:sldMk cId="1635377456" sldId="298"/>
            <ac:spMk id="2062" creationId="{4EAA0BEC-51F0-45DF-BC3A-FD5200B129A3}"/>
          </ac:spMkLst>
        </pc:spChg>
        <pc:spChg chg="del">
          <ac:chgData name="Alexander Simon Thrysøe" userId="3f9b9528-1df8-4235-9262-8bdb6141b1d9" providerId="ADAL" clId="{210BC3D0-6D33-4731-A59B-369807834DD2}" dt="2025-10-26T19:58:53.502" v="413"/>
          <ac:spMkLst>
            <pc:docMk/>
            <pc:sldMk cId="1635377456" sldId="298"/>
            <ac:spMk id="2063" creationId="{BFB3CC4D-DF05-41C7-85D3-95A22552375B}"/>
          </ac:spMkLst>
        </pc:spChg>
        <pc:spChg chg="del">
          <ac:chgData name="Alexander Simon Thrysøe" userId="3f9b9528-1df8-4235-9262-8bdb6141b1d9" providerId="ADAL" clId="{210BC3D0-6D33-4731-A59B-369807834DD2}" dt="2025-10-26T19:58:53.504" v="414"/>
          <ac:spMkLst>
            <pc:docMk/>
            <pc:sldMk cId="1635377456" sldId="298"/>
            <ac:spMk id="2064" creationId="{C819DA57-B48B-467C-B42C-E054BC903245}"/>
          </ac:spMkLst>
        </pc:spChg>
        <pc:spChg chg="del">
          <ac:chgData name="Alexander Simon Thrysøe" userId="3f9b9528-1df8-4235-9262-8bdb6141b1d9" providerId="ADAL" clId="{210BC3D0-6D33-4731-A59B-369807834DD2}" dt="2025-10-26T19:58:53.504" v="415"/>
          <ac:spMkLst>
            <pc:docMk/>
            <pc:sldMk cId="1635377456" sldId="298"/>
            <ac:spMk id="2065" creationId="{8860211F-15E5-4990-923D-E05DFA0D1E26}"/>
          </ac:spMkLst>
        </pc:spChg>
        <pc:spChg chg="del">
          <ac:chgData name="Alexander Simon Thrysøe" userId="3f9b9528-1df8-4235-9262-8bdb6141b1d9" providerId="ADAL" clId="{210BC3D0-6D33-4731-A59B-369807834DD2}" dt="2025-10-26T19:58:53.506" v="416"/>
          <ac:spMkLst>
            <pc:docMk/>
            <pc:sldMk cId="1635377456" sldId="298"/>
            <ac:spMk id="2066" creationId="{3D53FA67-8519-40E3-BBCF-56FD97FBF74A}"/>
          </ac:spMkLst>
        </pc:spChg>
        <pc:spChg chg="del">
          <ac:chgData name="Alexander Simon Thrysøe" userId="3f9b9528-1df8-4235-9262-8bdb6141b1d9" providerId="ADAL" clId="{210BC3D0-6D33-4731-A59B-369807834DD2}" dt="2025-10-26T19:58:53.506" v="417"/>
          <ac:spMkLst>
            <pc:docMk/>
            <pc:sldMk cId="1635377456" sldId="298"/>
            <ac:spMk id="2067" creationId="{E20E6ED0-D52B-41BD-9594-A60B45E90239}"/>
          </ac:spMkLst>
        </pc:spChg>
        <pc:spChg chg="del">
          <ac:chgData name="Alexander Simon Thrysøe" userId="3f9b9528-1df8-4235-9262-8bdb6141b1d9" providerId="ADAL" clId="{210BC3D0-6D33-4731-A59B-369807834DD2}" dt="2025-10-26T19:58:53.508" v="418"/>
          <ac:spMkLst>
            <pc:docMk/>
            <pc:sldMk cId="1635377456" sldId="298"/>
            <ac:spMk id="2068" creationId="{110FAE65-8A46-47DF-8AF2-D4610DFE8FB6}"/>
          </ac:spMkLst>
        </pc:spChg>
        <pc:spChg chg="del">
          <ac:chgData name="Alexander Simon Thrysøe" userId="3f9b9528-1df8-4235-9262-8bdb6141b1d9" providerId="ADAL" clId="{210BC3D0-6D33-4731-A59B-369807834DD2}" dt="2025-10-26T19:58:53.510" v="419"/>
          <ac:spMkLst>
            <pc:docMk/>
            <pc:sldMk cId="1635377456" sldId="298"/>
            <ac:spMk id="2069" creationId="{F805E05D-A08D-4F47-91AC-7C9A4F430C35}"/>
          </ac:spMkLst>
        </pc:spChg>
        <pc:spChg chg="del">
          <ac:chgData name="Alexander Simon Thrysøe" userId="3f9b9528-1df8-4235-9262-8bdb6141b1d9" providerId="ADAL" clId="{210BC3D0-6D33-4731-A59B-369807834DD2}" dt="2025-10-26T19:58:53.510" v="420"/>
          <ac:spMkLst>
            <pc:docMk/>
            <pc:sldMk cId="1635377456" sldId="298"/>
            <ac:spMk id="2070" creationId="{413D4234-AE41-4596-824A-709B85A9FF87}"/>
          </ac:spMkLst>
        </pc:spChg>
        <pc:spChg chg="del">
          <ac:chgData name="Alexander Simon Thrysøe" userId="3f9b9528-1df8-4235-9262-8bdb6141b1d9" providerId="ADAL" clId="{210BC3D0-6D33-4731-A59B-369807834DD2}" dt="2025-10-26T19:58:53.512" v="421"/>
          <ac:spMkLst>
            <pc:docMk/>
            <pc:sldMk cId="1635377456" sldId="298"/>
            <ac:spMk id="2071" creationId="{021E3CD4-11EB-443A-AEC8-4B82C5507111}"/>
          </ac:spMkLst>
        </pc:spChg>
        <pc:spChg chg="del">
          <ac:chgData name="Alexander Simon Thrysøe" userId="3f9b9528-1df8-4235-9262-8bdb6141b1d9" providerId="ADAL" clId="{210BC3D0-6D33-4731-A59B-369807834DD2}" dt="2025-10-26T19:58:53.516" v="422"/>
          <ac:spMkLst>
            <pc:docMk/>
            <pc:sldMk cId="1635377456" sldId="298"/>
            <ac:spMk id="2072" creationId="{CECDF8D6-3DAC-4B9A-B043-2DBE44489FCB}"/>
          </ac:spMkLst>
        </pc:spChg>
        <pc:spChg chg="del">
          <ac:chgData name="Alexander Simon Thrysøe" userId="3f9b9528-1df8-4235-9262-8bdb6141b1d9" providerId="ADAL" clId="{210BC3D0-6D33-4731-A59B-369807834DD2}" dt="2025-10-26T19:58:53.518" v="423"/>
          <ac:spMkLst>
            <pc:docMk/>
            <pc:sldMk cId="1635377456" sldId="298"/>
            <ac:spMk id="2073" creationId="{D39BB781-A74A-4CE5-96F1-794F549DC196}"/>
          </ac:spMkLst>
        </pc:spChg>
        <pc:spChg chg="del">
          <ac:chgData name="Alexander Simon Thrysøe" userId="3f9b9528-1df8-4235-9262-8bdb6141b1d9" providerId="ADAL" clId="{210BC3D0-6D33-4731-A59B-369807834DD2}" dt="2025-10-26T19:58:53.520" v="424"/>
          <ac:spMkLst>
            <pc:docMk/>
            <pc:sldMk cId="1635377456" sldId="298"/>
            <ac:spMk id="2074" creationId="{3C201834-39A0-420A-B1AB-20E8906540D4}"/>
          </ac:spMkLst>
        </pc:spChg>
        <pc:spChg chg="del">
          <ac:chgData name="Alexander Simon Thrysøe" userId="3f9b9528-1df8-4235-9262-8bdb6141b1d9" providerId="ADAL" clId="{210BC3D0-6D33-4731-A59B-369807834DD2}" dt="2025-10-26T19:58:53.522" v="425"/>
          <ac:spMkLst>
            <pc:docMk/>
            <pc:sldMk cId="1635377456" sldId="298"/>
            <ac:spMk id="2075" creationId="{C0655747-408D-4676-933A-B89C4BBC817E}"/>
          </ac:spMkLst>
        </pc:spChg>
        <pc:spChg chg="del">
          <ac:chgData name="Alexander Simon Thrysøe" userId="3f9b9528-1df8-4235-9262-8bdb6141b1d9" providerId="ADAL" clId="{210BC3D0-6D33-4731-A59B-369807834DD2}" dt="2025-10-26T19:58:53.524" v="426"/>
          <ac:spMkLst>
            <pc:docMk/>
            <pc:sldMk cId="1635377456" sldId="298"/>
            <ac:spMk id="2076" creationId="{9BE9A603-3DFC-4874-B3E9-566A7B3ED622}"/>
          </ac:spMkLst>
        </pc:spChg>
        <pc:spChg chg="del">
          <ac:chgData name="Alexander Simon Thrysøe" userId="3f9b9528-1df8-4235-9262-8bdb6141b1d9" providerId="ADAL" clId="{210BC3D0-6D33-4731-A59B-369807834DD2}" dt="2025-10-26T19:58:53.526" v="427"/>
          <ac:spMkLst>
            <pc:docMk/>
            <pc:sldMk cId="1635377456" sldId="298"/>
            <ac:spMk id="2077" creationId="{DFD8BF10-1A48-4AF2-B002-7191C95EA96A}"/>
          </ac:spMkLst>
        </pc:spChg>
        <pc:spChg chg="del">
          <ac:chgData name="Alexander Simon Thrysøe" userId="3f9b9528-1df8-4235-9262-8bdb6141b1d9" providerId="ADAL" clId="{210BC3D0-6D33-4731-A59B-369807834DD2}" dt="2025-10-26T19:58:53.527" v="428"/>
          <ac:spMkLst>
            <pc:docMk/>
            <pc:sldMk cId="1635377456" sldId="298"/>
            <ac:spMk id="2078" creationId="{6FC2205B-8F21-4D78-AD5B-F0368BD5ED0C}"/>
          </ac:spMkLst>
        </pc:spChg>
        <pc:spChg chg="del">
          <ac:chgData name="Alexander Simon Thrysøe" userId="3f9b9528-1df8-4235-9262-8bdb6141b1d9" providerId="ADAL" clId="{210BC3D0-6D33-4731-A59B-369807834DD2}" dt="2025-10-26T19:58:53.529" v="429"/>
          <ac:spMkLst>
            <pc:docMk/>
            <pc:sldMk cId="1635377456" sldId="298"/>
            <ac:spMk id="2079" creationId="{4535A87A-1616-4A8F-9FF0-1CD0149F5DFC}"/>
          </ac:spMkLst>
        </pc:spChg>
        <pc:spChg chg="del">
          <ac:chgData name="Alexander Simon Thrysøe" userId="3f9b9528-1df8-4235-9262-8bdb6141b1d9" providerId="ADAL" clId="{210BC3D0-6D33-4731-A59B-369807834DD2}" dt="2025-10-26T19:58:53.531" v="430"/>
          <ac:spMkLst>
            <pc:docMk/>
            <pc:sldMk cId="1635377456" sldId="298"/>
            <ac:spMk id="2080" creationId="{8E5DA334-3C27-46D8-AE58-021AA35702D3}"/>
          </ac:spMkLst>
        </pc:spChg>
        <pc:spChg chg="del">
          <ac:chgData name="Alexander Simon Thrysøe" userId="3f9b9528-1df8-4235-9262-8bdb6141b1d9" providerId="ADAL" clId="{210BC3D0-6D33-4731-A59B-369807834DD2}" dt="2025-10-26T19:58:53.534" v="431"/>
          <ac:spMkLst>
            <pc:docMk/>
            <pc:sldMk cId="1635377456" sldId="298"/>
            <ac:spMk id="2081" creationId="{93259476-AAAB-4DF8-AFA2-E3E1F6BD27A1}"/>
          </ac:spMkLst>
        </pc:spChg>
        <pc:spChg chg="del">
          <ac:chgData name="Alexander Simon Thrysøe" userId="3f9b9528-1df8-4235-9262-8bdb6141b1d9" providerId="ADAL" clId="{210BC3D0-6D33-4731-A59B-369807834DD2}" dt="2025-10-26T19:58:53.536" v="432"/>
          <ac:spMkLst>
            <pc:docMk/>
            <pc:sldMk cId="1635377456" sldId="298"/>
            <ac:spMk id="2082" creationId="{DBBE52D8-D6BB-46D0-8913-E74D9BFA8B83}"/>
          </ac:spMkLst>
        </pc:spChg>
        <pc:spChg chg="del">
          <ac:chgData name="Alexander Simon Thrysøe" userId="3f9b9528-1df8-4235-9262-8bdb6141b1d9" providerId="ADAL" clId="{210BC3D0-6D33-4731-A59B-369807834DD2}" dt="2025-10-26T19:58:53.538" v="433"/>
          <ac:spMkLst>
            <pc:docMk/>
            <pc:sldMk cId="1635377456" sldId="298"/>
            <ac:spMk id="2083" creationId="{0346858E-7558-46FE-8498-551C8BE4AFE7}"/>
          </ac:spMkLst>
        </pc:spChg>
        <pc:spChg chg="del">
          <ac:chgData name="Alexander Simon Thrysøe" userId="3f9b9528-1df8-4235-9262-8bdb6141b1d9" providerId="ADAL" clId="{210BC3D0-6D33-4731-A59B-369807834DD2}" dt="2025-10-26T19:58:53.540" v="434"/>
          <ac:spMkLst>
            <pc:docMk/>
            <pc:sldMk cId="1635377456" sldId="298"/>
            <ac:spMk id="2084" creationId="{907C9A09-1DAD-4CE2-A32A-AA7EA2225434}"/>
          </ac:spMkLst>
        </pc:spChg>
        <pc:spChg chg="del">
          <ac:chgData name="Alexander Simon Thrysøe" userId="3f9b9528-1df8-4235-9262-8bdb6141b1d9" providerId="ADAL" clId="{210BC3D0-6D33-4731-A59B-369807834DD2}" dt="2025-10-26T19:58:53.543" v="435"/>
          <ac:spMkLst>
            <pc:docMk/>
            <pc:sldMk cId="1635377456" sldId="298"/>
            <ac:spMk id="2085" creationId="{06E9AFE9-9550-47C2-ADAA-D0E86C678A54}"/>
          </ac:spMkLst>
        </pc:spChg>
        <pc:spChg chg="del">
          <ac:chgData name="Alexander Simon Thrysøe" userId="3f9b9528-1df8-4235-9262-8bdb6141b1d9" providerId="ADAL" clId="{210BC3D0-6D33-4731-A59B-369807834DD2}" dt="2025-10-26T19:58:53.545" v="436"/>
          <ac:spMkLst>
            <pc:docMk/>
            <pc:sldMk cId="1635377456" sldId="298"/>
            <ac:spMk id="2086" creationId="{63D06107-A7B0-4A3F-BB7E-3EC4FC7E775A}"/>
          </ac:spMkLst>
        </pc:spChg>
        <pc:spChg chg="del">
          <ac:chgData name="Alexander Simon Thrysøe" userId="3f9b9528-1df8-4235-9262-8bdb6141b1d9" providerId="ADAL" clId="{210BC3D0-6D33-4731-A59B-369807834DD2}" dt="2025-10-26T19:58:53.547" v="437"/>
          <ac:spMkLst>
            <pc:docMk/>
            <pc:sldMk cId="1635377456" sldId="298"/>
            <ac:spMk id="2087" creationId="{9AFE8528-B15C-43B5-9E9C-C724F8C3D77E}"/>
          </ac:spMkLst>
        </pc:spChg>
        <pc:spChg chg="del">
          <ac:chgData name="Alexander Simon Thrysøe" userId="3f9b9528-1df8-4235-9262-8bdb6141b1d9" providerId="ADAL" clId="{210BC3D0-6D33-4731-A59B-369807834DD2}" dt="2025-10-26T19:58:53.549" v="438"/>
          <ac:spMkLst>
            <pc:docMk/>
            <pc:sldMk cId="1635377456" sldId="298"/>
            <ac:spMk id="2088" creationId="{8C40A41C-DF38-499D-900D-7DEF3715C474}"/>
          </ac:spMkLst>
        </pc:spChg>
        <pc:spChg chg="del">
          <ac:chgData name="Alexander Simon Thrysøe" userId="3f9b9528-1df8-4235-9262-8bdb6141b1d9" providerId="ADAL" clId="{210BC3D0-6D33-4731-A59B-369807834DD2}" dt="2025-10-26T19:58:53.551" v="439"/>
          <ac:spMkLst>
            <pc:docMk/>
            <pc:sldMk cId="1635377456" sldId="298"/>
            <ac:spMk id="2089" creationId="{3C64B7FA-8611-42B6-BB7D-8ACAF16F6566}"/>
          </ac:spMkLst>
        </pc:spChg>
        <pc:spChg chg="del">
          <ac:chgData name="Alexander Simon Thrysøe" userId="3f9b9528-1df8-4235-9262-8bdb6141b1d9" providerId="ADAL" clId="{210BC3D0-6D33-4731-A59B-369807834DD2}" dt="2025-10-26T19:58:53.553" v="440"/>
          <ac:spMkLst>
            <pc:docMk/>
            <pc:sldMk cId="1635377456" sldId="298"/>
            <ac:spMk id="2090" creationId="{589E6762-E8A5-4DB8-B469-EC66DD8A2E55}"/>
          </ac:spMkLst>
        </pc:spChg>
        <pc:spChg chg="del">
          <ac:chgData name="Alexander Simon Thrysøe" userId="3f9b9528-1df8-4235-9262-8bdb6141b1d9" providerId="ADAL" clId="{210BC3D0-6D33-4731-A59B-369807834DD2}" dt="2025-10-26T19:58:53.555" v="441"/>
          <ac:spMkLst>
            <pc:docMk/>
            <pc:sldMk cId="1635377456" sldId="298"/>
            <ac:spMk id="2091" creationId="{0F155724-36AE-40A5-A523-330FA71D9F81}"/>
          </ac:spMkLst>
        </pc:spChg>
        <pc:spChg chg="del">
          <ac:chgData name="Alexander Simon Thrysøe" userId="3f9b9528-1df8-4235-9262-8bdb6141b1d9" providerId="ADAL" clId="{210BC3D0-6D33-4731-A59B-369807834DD2}" dt="2025-10-26T19:58:53.559" v="442"/>
          <ac:spMkLst>
            <pc:docMk/>
            <pc:sldMk cId="1635377456" sldId="298"/>
            <ac:spMk id="2092" creationId="{B10F2DDD-1C49-4605-89BA-F08860E2EC06}"/>
          </ac:spMkLst>
        </pc:spChg>
        <pc:spChg chg="del">
          <ac:chgData name="Alexander Simon Thrysøe" userId="3f9b9528-1df8-4235-9262-8bdb6141b1d9" providerId="ADAL" clId="{210BC3D0-6D33-4731-A59B-369807834DD2}" dt="2025-10-26T19:58:53.561" v="443"/>
          <ac:spMkLst>
            <pc:docMk/>
            <pc:sldMk cId="1635377456" sldId="298"/>
            <ac:spMk id="2093" creationId="{0BC76506-1019-449D-9F99-95D97A40FF77}"/>
          </ac:spMkLst>
        </pc:spChg>
        <pc:spChg chg="del">
          <ac:chgData name="Alexander Simon Thrysøe" userId="3f9b9528-1df8-4235-9262-8bdb6141b1d9" providerId="ADAL" clId="{210BC3D0-6D33-4731-A59B-369807834DD2}" dt="2025-10-26T19:58:53.563" v="444"/>
          <ac:spMkLst>
            <pc:docMk/>
            <pc:sldMk cId="1635377456" sldId="298"/>
            <ac:spMk id="2094" creationId="{C43E2133-FAE5-48A9-B0C4-0D627A355ACD}"/>
          </ac:spMkLst>
        </pc:spChg>
        <pc:spChg chg="del">
          <ac:chgData name="Alexander Simon Thrysøe" userId="3f9b9528-1df8-4235-9262-8bdb6141b1d9" providerId="ADAL" clId="{210BC3D0-6D33-4731-A59B-369807834DD2}" dt="2025-10-26T19:58:53.565" v="445"/>
          <ac:spMkLst>
            <pc:docMk/>
            <pc:sldMk cId="1635377456" sldId="298"/>
            <ac:spMk id="2095" creationId="{3905B8C6-84EA-40BD-8139-ACD6151E89EE}"/>
          </ac:spMkLst>
        </pc:spChg>
        <pc:spChg chg="del">
          <ac:chgData name="Alexander Simon Thrysøe" userId="3f9b9528-1df8-4235-9262-8bdb6141b1d9" providerId="ADAL" clId="{210BC3D0-6D33-4731-A59B-369807834DD2}" dt="2025-10-26T19:58:53.567" v="446"/>
          <ac:spMkLst>
            <pc:docMk/>
            <pc:sldMk cId="1635377456" sldId="298"/>
            <ac:spMk id="2096" creationId="{60FC6F77-39E3-425B-851C-CDB6D9BEC852}"/>
          </ac:spMkLst>
        </pc:spChg>
        <pc:spChg chg="del">
          <ac:chgData name="Alexander Simon Thrysøe" userId="3f9b9528-1df8-4235-9262-8bdb6141b1d9" providerId="ADAL" clId="{210BC3D0-6D33-4731-A59B-369807834DD2}" dt="2025-10-26T19:58:53.569" v="447"/>
          <ac:spMkLst>
            <pc:docMk/>
            <pc:sldMk cId="1635377456" sldId="298"/>
            <ac:spMk id="2097" creationId="{42C57CA0-D454-439E-9A8A-A287C9D7A7CC}"/>
          </ac:spMkLst>
        </pc:spChg>
        <pc:spChg chg="del">
          <ac:chgData name="Alexander Simon Thrysøe" userId="3f9b9528-1df8-4235-9262-8bdb6141b1d9" providerId="ADAL" clId="{210BC3D0-6D33-4731-A59B-369807834DD2}" dt="2025-10-26T19:58:53.571" v="448"/>
          <ac:spMkLst>
            <pc:docMk/>
            <pc:sldMk cId="1635377456" sldId="298"/>
            <ac:spMk id="2098" creationId="{9755198D-EE6E-46F4-9BB6-21EF2539A3F9}"/>
          </ac:spMkLst>
        </pc:spChg>
        <pc:spChg chg="del">
          <ac:chgData name="Alexander Simon Thrysøe" userId="3f9b9528-1df8-4235-9262-8bdb6141b1d9" providerId="ADAL" clId="{210BC3D0-6D33-4731-A59B-369807834DD2}" dt="2025-10-26T19:58:53.571" v="449"/>
          <ac:spMkLst>
            <pc:docMk/>
            <pc:sldMk cId="1635377456" sldId="298"/>
            <ac:spMk id="2099" creationId="{2FAA192E-BB9E-4A14-9B3F-4BC4BABAA7A0}"/>
          </ac:spMkLst>
        </pc:spChg>
        <pc:spChg chg="del">
          <ac:chgData name="Alexander Simon Thrysøe" userId="3f9b9528-1df8-4235-9262-8bdb6141b1d9" providerId="ADAL" clId="{210BC3D0-6D33-4731-A59B-369807834DD2}" dt="2025-10-26T19:58:53.571" v="450"/>
          <ac:spMkLst>
            <pc:docMk/>
            <pc:sldMk cId="1635377456" sldId="298"/>
            <ac:spMk id="2100" creationId="{FE63546B-B1CA-43C0-ACF8-1207F4018C37}"/>
          </ac:spMkLst>
        </pc:spChg>
        <pc:spChg chg="del">
          <ac:chgData name="Alexander Simon Thrysøe" userId="3f9b9528-1df8-4235-9262-8bdb6141b1d9" providerId="ADAL" clId="{210BC3D0-6D33-4731-A59B-369807834DD2}" dt="2025-10-26T19:58:53.575" v="451"/>
          <ac:spMkLst>
            <pc:docMk/>
            <pc:sldMk cId="1635377456" sldId="298"/>
            <ac:spMk id="2101" creationId="{AC39F357-7A5B-4B18-826B-961778E3BAE6}"/>
          </ac:spMkLst>
        </pc:spChg>
        <pc:spChg chg="del">
          <ac:chgData name="Alexander Simon Thrysøe" userId="3f9b9528-1df8-4235-9262-8bdb6141b1d9" providerId="ADAL" clId="{210BC3D0-6D33-4731-A59B-369807834DD2}" dt="2025-10-26T19:58:53.577" v="452"/>
          <ac:spMkLst>
            <pc:docMk/>
            <pc:sldMk cId="1635377456" sldId="298"/>
            <ac:spMk id="2102" creationId="{8C5DEBF9-202B-4A4E-ADF7-E5E216A60EEA}"/>
          </ac:spMkLst>
        </pc:spChg>
        <pc:spChg chg="del">
          <ac:chgData name="Alexander Simon Thrysøe" userId="3f9b9528-1df8-4235-9262-8bdb6141b1d9" providerId="ADAL" clId="{210BC3D0-6D33-4731-A59B-369807834DD2}" dt="2025-10-26T19:58:53.579" v="453"/>
          <ac:spMkLst>
            <pc:docMk/>
            <pc:sldMk cId="1635377456" sldId="298"/>
            <ac:spMk id="2103" creationId="{93DE127B-1886-448E-881C-0CCCE4082136}"/>
          </ac:spMkLst>
        </pc:spChg>
        <pc:spChg chg="add mod">
          <ac:chgData name="Alexander Simon Thrysøe" userId="3f9b9528-1df8-4235-9262-8bdb6141b1d9" providerId="ADAL" clId="{210BC3D0-6D33-4731-A59B-369807834DD2}" dt="2025-10-26T19:58:54.798" v="462"/>
          <ac:spMkLst>
            <pc:docMk/>
            <pc:sldMk cId="1635377456" sldId="298"/>
            <ac:spMk id="2104" creationId="{DA0510CC-8DAC-4E3A-992C-467FCB13DE35}"/>
          </ac:spMkLst>
        </pc:spChg>
        <pc:spChg chg="add mod">
          <ac:chgData name="Alexander Simon Thrysøe" userId="3f9b9528-1df8-4235-9262-8bdb6141b1d9" providerId="ADAL" clId="{210BC3D0-6D33-4731-A59B-369807834DD2}" dt="2025-10-26T19:58:54.826" v="470"/>
          <ac:spMkLst>
            <pc:docMk/>
            <pc:sldMk cId="1635377456" sldId="298"/>
            <ac:spMk id="2105" creationId="{9630B879-3095-4F00-8FEC-5A1839E15EBA}"/>
          </ac:spMkLst>
        </pc:spChg>
        <pc:spChg chg="add mod">
          <ac:chgData name="Alexander Simon Thrysøe" userId="3f9b9528-1df8-4235-9262-8bdb6141b1d9" providerId="ADAL" clId="{210BC3D0-6D33-4731-A59B-369807834DD2}" dt="2025-10-26T19:58:54.847" v="478"/>
          <ac:spMkLst>
            <pc:docMk/>
            <pc:sldMk cId="1635377456" sldId="298"/>
            <ac:spMk id="2106" creationId="{C3D0B5B8-95E2-400A-BF86-D332400415F2}"/>
          </ac:spMkLst>
        </pc:spChg>
        <pc:spChg chg="add mod">
          <ac:chgData name="Alexander Simon Thrysøe" userId="3f9b9528-1df8-4235-9262-8bdb6141b1d9" providerId="ADAL" clId="{210BC3D0-6D33-4731-A59B-369807834DD2}" dt="2025-10-26T19:58:54.866" v="486"/>
          <ac:spMkLst>
            <pc:docMk/>
            <pc:sldMk cId="1635377456" sldId="298"/>
            <ac:spMk id="2107" creationId="{D0C653D1-737C-4255-9E1D-73A35CD3C5FE}"/>
          </ac:spMkLst>
        </pc:spChg>
        <pc:spChg chg="add mod">
          <ac:chgData name="Alexander Simon Thrysøe" userId="3f9b9528-1df8-4235-9262-8bdb6141b1d9" providerId="ADAL" clId="{210BC3D0-6D33-4731-A59B-369807834DD2}" dt="2025-10-26T19:58:54.879" v="494"/>
          <ac:spMkLst>
            <pc:docMk/>
            <pc:sldMk cId="1635377456" sldId="298"/>
            <ac:spMk id="2108" creationId="{CF8601DF-E18A-4827-9F24-3A064BEAA532}"/>
          </ac:spMkLst>
        </pc:spChg>
        <pc:spChg chg="add mod">
          <ac:chgData name="Alexander Simon Thrysøe" userId="3f9b9528-1df8-4235-9262-8bdb6141b1d9" providerId="ADAL" clId="{210BC3D0-6D33-4731-A59B-369807834DD2}" dt="2025-10-26T19:58:54.891" v="502"/>
          <ac:spMkLst>
            <pc:docMk/>
            <pc:sldMk cId="1635377456" sldId="298"/>
            <ac:spMk id="2109" creationId="{241F81FB-4C16-4B6C-8C92-0671D48745BB}"/>
          </ac:spMkLst>
        </pc:spChg>
        <pc:spChg chg="add mod">
          <ac:chgData name="Alexander Simon Thrysøe" userId="3f9b9528-1df8-4235-9262-8bdb6141b1d9" providerId="ADAL" clId="{210BC3D0-6D33-4731-A59B-369807834DD2}" dt="2025-10-26T19:58:54.909" v="510"/>
          <ac:spMkLst>
            <pc:docMk/>
            <pc:sldMk cId="1635377456" sldId="298"/>
            <ac:spMk id="2110" creationId="{25430542-3AA9-46B8-A80D-33EF83156FFF}"/>
          </ac:spMkLst>
        </pc:spChg>
        <pc:spChg chg="add mod">
          <ac:chgData name="Alexander Simon Thrysøe" userId="3f9b9528-1df8-4235-9262-8bdb6141b1d9" providerId="ADAL" clId="{210BC3D0-6D33-4731-A59B-369807834DD2}" dt="2025-10-26T19:58:54.943" v="518"/>
          <ac:spMkLst>
            <pc:docMk/>
            <pc:sldMk cId="1635377456" sldId="298"/>
            <ac:spMk id="2111" creationId="{319FE2EF-9311-4F64-9E82-D9AE5596F2DB}"/>
          </ac:spMkLst>
        </pc:spChg>
        <pc:spChg chg="add mod">
          <ac:chgData name="Alexander Simon Thrysøe" userId="3f9b9528-1df8-4235-9262-8bdb6141b1d9" providerId="ADAL" clId="{210BC3D0-6D33-4731-A59B-369807834DD2}" dt="2025-10-26T19:58:54.963" v="526"/>
          <ac:spMkLst>
            <pc:docMk/>
            <pc:sldMk cId="1635377456" sldId="298"/>
            <ac:spMk id="2112" creationId="{993B1476-89A2-4CE2-9305-F9AA4D49D5E7}"/>
          </ac:spMkLst>
        </pc:spChg>
        <pc:spChg chg="add mod">
          <ac:chgData name="Alexander Simon Thrysøe" userId="3f9b9528-1df8-4235-9262-8bdb6141b1d9" providerId="ADAL" clId="{210BC3D0-6D33-4731-A59B-369807834DD2}" dt="2025-10-26T19:58:54.983" v="534"/>
          <ac:spMkLst>
            <pc:docMk/>
            <pc:sldMk cId="1635377456" sldId="298"/>
            <ac:spMk id="2113" creationId="{B3D7DCFB-BE62-4E06-B603-16D368FF35D3}"/>
          </ac:spMkLst>
        </pc:spChg>
        <pc:spChg chg="add mod">
          <ac:chgData name="Alexander Simon Thrysøe" userId="3f9b9528-1df8-4235-9262-8bdb6141b1d9" providerId="ADAL" clId="{210BC3D0-6D33-4731-A59B-369807834DD2}" dt="2025-10-26T19:58:55.003" v="542"/>
          <ac:spMkLst>
            <pc:docMk/>
            <pc:sldMk cId="1635377456" sldId="298"/>
            <ac:spMk id="2114" creationId="{345FBCA1-C2B7-4C59-96D2-0388E8CDDA93}"/>
          </ac:spMkLst>
        </pc:spChg>
        <pc:spChg chg="add mod">
          <ac:chgData name="Alexander Simon Thrysøe" userId="3f9b9528-1df8-4235-9262-8bdb6141b1d9" providerId="ADAL" clId="{210BC3D0-6D33-4731-A59B-369807834DD2}" dt="2025-10-26T19:58:55.023" v="550"/>
          <ac:spMkLst>
            <pc:docMk/>
            <pc:sldMk cId="1635377456" sldId="298"/>
            <ac:spMk id="2115" creationId="{BB6C68BE-1B09-4B0A-BE78-D7B40BC8A1CC}"/>
          </ac:spMkLst>
        </pc:spChg>
        <pc:spChg chg="add mod">
          <ac:chgData name="Alexander Simon Thrysøe" userId="3f9b9528-1df8-4235-9262-8bdb6141b1d9" providerId="ADAL" clId="{210BC3D0-6D33-4731-A59B-369807834DD2}" dt="2025-10-26T19:58:55.043" v="558"/>
          <ac:spMkLst>
            <pc:docMk/>
            <pc:sldMk cId="1635377456" sldId="298"/>
            <ac:spMk id="2116" creationId="{A8F13F23-7E99-4F04-8DB9-88958CEA545D}"/>
          </ac:spMkLst>
        </pc:spChg>
        <pc:spChg chg="add mod">
          <ac:chgData name="Alexander Simon Thrysøe" userId="3f9b9528-1df8-4235-9262-8bdb6141b1d9" providerId="ADAL" clId="{210BC3D0-6D33-4731-A59B-369807834DD2}" dt="2025-10-26T19:58:55.062" v="566"/>
          <ac:spMkLst>
            <pc:docMk/>
            <pc:sldMk cId="1635377456" sldId="298"/>
            <ac:spMk id="2117" creationId="{6B175A14-A461-4EC6-BAAB-3370AC68E358}"/>
          </ac:spMkLst>
        </pc:spChg>
        <pc:spChg chg="add mod">
          <ac:chgData name="Alexander Simon Thrysøe" userId="3f9b9528-1df8-4235-9262-8bdb6141b1d9" providerId="ADAL" clId="{210BC3D0-6D33-4731-A59B-369807834DD2}" dt="2025-10-26T19:58:55.084" v="574"/>
          <ac:spMkLst>
            <pc:docMk/>
            <pc:sldMk cId="1635377456" sldId="298"/>
            <ac:spMk id="2118" creationId="{C043AEF2-04C2-4BBB-9E34-CDDDF1772727}"/>
          </ac:spMkLst>
        </pc:spChg>
        <pc:spChg chg="add mod">
          <ac:chgData name="Alexander Simon Thrysøe" userId="3f9b9528-1df8-4235-9262-8bdb6141b1d9" providerId="ADAL" clId="{210BC3D0-6D33-4731-A59B-369807834DD2}" dt="2025-10-26T19:58:55.104" v="582"/>
          <ac:spMkLst>
            <pc:docMk/>
            <pc:sldMk cId="1635377456" sldId="298"/>
            <ac:spMk id="2119" creationId="{C6E5C569-FF9F-4F0B-970F-5E717A60BF08}"/>
          </ac:spMkLst>
        </pc:spChg>
        <pc:spChg chg="add mod">
          <ac:chgData name="Alexander Simon Thrysøe" userId="3f9b9528-1df8-4235-9262-8bdb6141b1d9" providerId="ADAL" clId="{210BC3D0-6D33-4731-A59B-369807834DD2}" dt="2025-10-26T19:58:55.124" v="590"/>
          <ac:spMkLst>
            <pc:docMk/>
            <pc:sldMk cId="1635377456" sldId="298"/>
            <ac:spMk id="2120" creationId="{47DA050E-986F-45AA-80F5-EDC1EDFA8D6F}"/>
          </ac:spMkLst>
        </pc:spChg>
        <pc:spChg chg="add mod">
          <ac:chgData name="Alexander Simon Thrysøe" userId="3f9b9528-1df8-4235-9262-8bdb6141b1d9" providerId="ADAL" clId="{210BC3D0-6D33-4731-A59B-369807834DD2}" dt="2025-10-26T19:58:55.145" v="598"/>
          <ac:spMkLst>
            <pc:docMk/>
            <pc:sldMk cId="1635377456" sldId="298"/>
            <ac:spMk id="2121" creationId="{B0C362C5-7822-4306-B91D-99AD1ABA3B0E}"/>
          </ac:spMkLst>
        </pc:spChg>
        <pc:spChg chg="add mod">
          <ac:chgData name="Alexander Simon Thrysøe" userId="3f9b9528-1df8-4235-9262-8bdb6141b1d9" providerId="ADAL" clId="{210BC3D0-6D33-4731-A59B-369807834DD2}" dt="2025-10-26T19:58:55.152" v="606"/>
          <ac:spMkLst>
            <pc:docMk/>
            <pc:sldMk cId="1635377456" sldId="298"/>
            <ac:spMk id="2122" creationId="{9DFB01FA-6129-4F33-B517-BA321C5ADBCF}"/>
          </ac:spMkLst>
        </pc:spChg>
        <pc:spChg chg="add mod">
          <ac:chgData name="Alexander Simon Thrysøe" userId="3f9b9528-1df8-4235-9262-8bdb6141b1d9" providerId="ADAL" clId="{210BC3D0-6D33-4731-A59B-369807834DD2}" dt="2025-10-26T19:58:55.162" v="614"/>
          <ac:spMkLst>
            <pc:docMk/>
            <pc:sldMk cId="1635377456" sldId="298"/>
            <ac:spMk id="2123" creationId="{9EDFAD28-339F-47A6-B8C5-50203D7B2E66}"/>
          </ac:spMkLst>
        </pc:spChg>
        <pc:spChg chg="add mod">
          <ac:chgData name="Alexander Simon Thrysøe" userId="3f9b9528-1df8-4235-9262-8bdb6141b1d9" providerId="ADAL" clId="{210BC3D0-6D33-4731-A59B-369807834DD2}" dt="2025-10-26T19:58:55.185" v="622"/>
          <ac:spMkLst>
            <pc:docMk/>
            <pc:sldMk cId="1635377456" sldId="298"/>
            <ac:spMk id="2124" creationId="{373E9D56-8ED2-4566-9B3F-D0B46C48F3AF}"/>
          </ac:spMkLst>
        </pc:spChg>
        <pc:spChg chg="add mod">
          <ac:chgData name="Alexander Simon Thrysøe" userId="3f9b9528-1df8-4235-9262-8bdb6141b1d9" providerId="ADAL" clId="{210BC3D0-6D33-4731-A59B-369807834DD2}" dt="2025-10-26T19:58:55.197" v="630"/>
          <ac:spMkLst>
            <pc:docMk/>
            <pc:sldMk cId="1635377456" sldId="298"/>
            <ac:spMk id="2125" creationId="{0626D71B-807E-43C6-A24F-9FFDF20E66D8}"/>
          </ac:spMkLst>
        </pc:spChg>
        <pc:spChg chg="add mod">
          <ac:chgData name="Alexander Simon Thrysøe" userId="3f9b9528-1df8-4235-9262-8bdb6141b1d9" providerId="ADAL" clId="{210BC3D0-6D33-4731-A59B-369807834DD2}" dt="2025-10-26T19:58:55.207" v="638"/>
          <ac:spMkLst>
            <pc:docMk/>
            <pc:sldMk cId="1635377456" sldId="298"/>
            <ac:spMk id="2126" creationId="{D791DAD1-5986-48CC-9F47-3C6462CCE08C}"/>
          </ac:spMkLst>
        </pc:spChg>
        <pc:spChg chg="add mod">
          <ac:chgData name="Alexander Simon Thrysøe" userId="3f9b9528-1df8-4235-9262-8bdb6141b1d9" providerId="ADAL" clId="{210BC3D0-6D33-4731-A59B-369807834DD2}" dt="2025-10-26T19:58:55.218" v="646"/>
          <ac:spMkLst>
            <pc:docMk/>
            <pc:sldMk cId="1635377456" sldId="298"/>
            <ac:spMk id="2127" creationId="{31DA8107-06F5-43A2-BE91-8B524DB93CAC}"/>
          </ac:spMkLst>
        </pc:spChg>
        <pc:spChg chg="add mod">
          <ac:chgData name="Alexander Simon Thrysøe" userId="3f9b9528-1df8-4235-9262-8bdb6141b1d9" providerId="ADAL" clId="{210BC3D0-6D33-4731-A59B-369807834DD2}" dt="2025-10-26T19:58:55.240" v="654"/>
          <ac:spMkLst>
            <pc:docMk/>
            <pc:sldMk cId="1635377456" sldId="298"/>
            <ac:spMk id="2128" creationId="{2A0D0A49-5BEA-430A-A92F-7A998BE186F2}"/>
          </ac:spMkLst>
        </pc:spChg>
        <pc:spChg chg="add mod">
          <ac:chgData name="Alexander Simon Thrysøe" userId="3f9b9528-1df8-4235-9262-8bdb6141b1d9" providerId="ADAL" clId="{210BC3D0-6D33-4731-A59B-369807834DD2}" dt="2025-10-26T19:58:55.262" v="662"/>
          <ac:spMkLst>
            <pc:docMk/>
            <pc:sldMk cId="1635377456" sldId="298"/>
            <ac:spMk id="2129" creationId="{397FF718-1618-4CDD-B8B8-218A5D1B4AF9}"/>
          </ac:spMkLst>
        </pc:spChg>
        <pc:spChg chg="add mod">
          <ac:chgData name="Alexander Simon Thrysøe" userId="3f9b9528-1df8-4235-9262-8bdb6141b1d9" providerId="ADAL" clId="{210BC3D0-6D33-4731-A59B-369807834DD2}" dt="2025-10-26T19:58:55.284" v="670"/>
          <ac:spMkLst>
            <pc:docMk/>
            <pc:sldMk cId="1635377456" sldId="298"/>
            <ac:spMk id="2130" creationId="{F9545273-76B7-495A-8A63-802A11047ABB}"/>
          </ac:spMkLst>
        </pc:spChg>
        <pc:spChg chg="add mod">
          <ac:chgData name="Alexander Simon Thrysøe" userId="3f9b9528-1df8-4235-9262-8bdb6141b1d9" providerId="ADAL" clId="{210BC3D0-6D33-4731-A59B-369807834DD2}" dt="2025-10-26T19:58:55.306" v="678"/>
          <ac:spMkLst>
            <pc:docMk/>
            <pc:sldMk cId="1635377456" sldId="298"/>
            <ac:spMk id="2131" creationId="{EFD4A38B-F094-4A13-BB40-E977D722BF55}"/>
          </ac:spMkLst>
        </pc:spChg>
        <pc:spChg chg="add mod">
          <ac:chgData name="Alexander Simon Thrysøe" userId="3f9b9528-1df8-4235-9262-8bdb6141b1d9" providerId="ADAL" clId="{210BC3D0-6D33-4731-A59B-369807834DD2}" dt="2025-10-26T19:58:55.330" v="686"/>
          <ac:spMkLst>
            <pc:docMk/>
            <pc:sldMk cId="1635377456" sldId="298"/>
            <ac:spMk id="2132" creationId="{9BC53C5E-FE34-4C44-A20D-43DF4A643228}"/>
          </ac:spMkLst>
        </pc:spChg>
        <pc:spChg chg="add mod">
          <ac:chgData name="Alexander Simon Thrysøe" userId="3f9b9528-1df8-4235-9262-8bdb6141b1d9" providerId="ADAL" clId="{210BC3D0-6D33-4731-A59B-369807834DD2}" dt="2025-10-26T19:58:55.354" v="694"/>
          <ac:spMkLst>
            <pc:docMk/>
            <pc:sldMk cId="1635377456" sldId="298"/>
            <ac:spMk id="2133" creationId="{A13FD4D0-4A69-4DEA-BD8B-8D9E929DE734}"/>
          </ac:spMkLst>
        </pc:spChg>
        <pc:spChg chg="add mod">
          <ac:chgData name="Alexander Simon Thrysøe" userId="3f9b9528-1df8-4235-9262-8bdb6141b1d9" providerId="ADAL" clId="{210BC3D0-6D33-4731-A59B-369807834DD2}" dt="2025-10-26T19:58:55.376" v="702"/>
          <ac:spMkLst>
            <pc:docMk/>
            <pc:sldMk cId="1635377456" sldId="298"/>
            <ac:spMk id="2134" creationId="{0BC024E4-8F7A-4658-B656-CD580B66C056}"/>
          </ac:spMkLst>
        </pc:spChg>
        <pc:spChg chg="add mod">
          <ac:chgData name="Alexander Simon Thrysøe" userId="3f9b9528-1df8-4235-9262-8bdb6141b1d9" providerId="ADAL" clId="{210BC3D0-6D33-4731-A59B-369807834DD2}" dt="2025-10-26T19:58:55.398" v="710"/>
          <ac:spMkLst>
            <pc:docMk/>
            <pc:sldMk cId="1635377456" sldId="298"/>
            <ac:spMk id="2135" creationId="{13757514-833D-4865-8DCB-FD2E20AA53D2}"/>
          </ac:spMkLst>
        </pc:spChg>
        <pc:spChg chg="add mod">
          <ac:chgData name="Alexander Simon Thrysøe" userId="3f9b9528-1df8-4235-9262-8bdb6141b1d9" providerId="ADAL" clId="{210BC3D0-6D33-4731-A59B-369807834DD2}" dt="2025-10-26T19:58:55.411" v="718"/>
          <ac:spMkLst>
            <pc:docMk/>
            <pc:sldMk cId="1635377456" sldId="298"/>
            <ac:spMk id="2136" creationId="{F81DF016-2F85-43F9-B942-9466C0DA88E2}"/>
          </ac:spMkLst>
        </pc:spChg>
        <pc:spChg chg="add mod">
          <ac:chgData name="Alexander Simon Thrysøe" userId="3f9b9528-1df8-4235-9262-8bdb6141b1d9" providerId="ADAL" clId="{210BC3D0-6D33-4731-A59B-369807834DD2}" dt="2025-10-26T19:58:55.479" v="726"/>
          <ac:spMkLst>
            <pc:docMk/>
            <pc:sldMk cId="1635377456" sldId="298"/>
            <ac:spMk id="2137" creationId="{CFD85F33-21E2-44FC-8DD9-4569B92CD037}"/>
          </ac:spMkLst>
        </pc:spChg>
        <pc:spChg chg="add mod">
          <ac:chgData name="Alexander Simon Thrysøe" userId="3f9b9528-1df8-4235-9262-8bdb6141b1d9" providerId="ADAL" clId="{210BC3D0-6D33-4731-A59B-369807834DD2}" dt="2025-10-26T19:58:55.506" v="734"/>
          <ac:spMkLst>
            <pc:docMk/>
            <pc:sldMk cId="1635377456" sldId="298"/>
            <ac:spMk id="2138" creationId="{ADCCA82C-7E58-42A3-9D7B-080D7FBD9FFE}"/>
          </ac:spMkLst>
        </pc:spChg>
        <pc:spChg chg="add mod">
          <ac:chgData name="Alexander Simon Thrysøe" userId="3f9b9528-1df8-4235-9262-8bdb6141b1d9" providerId="ADAL" clId="{210BC3D0-6D33-4731-A59B-369807834DD2}" dt="2025-10-26T19:58:55.530" v="742"/>
          <ac:spMkLst>
            <pc:docMk/>
            <pc:sldMk cId="1635377456" sldId="298"/>
            <ac:spMk id="2139" creationId="{0DA802AD-385E-4219-866F-DAA3A7BA6A4F}"/>
          </ac:spMkLst>
        </pc:spChg>
        <pc:spChg chg="add mod">
          <ac:chgData name="Alexander Simon Thrysøe" userId="3f9b9528-1df8-4235-9262-8bdb6141b1d9" providerId="ADAL" clId="{210BC3D0-6D33-4731-A59B-369807834DD2}" dt="2025-10-26T19:58:55.550" v="750"/>
          <ac:spMkLst>
            <pc:docMk/>
            <pc:sldMk cId="1635377456" sldId="298"/>
            <ac:spMk id="2140" creationId="{EECB0093-8945-41BF-9C41-362334373304}"/>
          </ac:spMkLst>
        </pc:spChg>
        <pc:spChg chg="add mod">
          <ac:chgData name="Alexander Simon Thrysøe" userId="3f9b9528-1df8-4235-9262-8bdb6141b1d9" providerId="ADAL" clId="{210BC3D0-6D33-4731-A59B-369807834DD2}" dt="2025-10-26T19:58:55.571" v="758"/>
          <ac:spMkLst>
            <pc:docMk/>
            <pc:sldMk cId="1635377456" sldId="298"/>
            <ac:spMk id="2141" creationId="{361554BD-0499-4CB0-BCFD-9643E71EA809}"/>
          </ac:spMkLst>
        </pc:spChg>
        <pc:spChg chg="add mod">
          <ac:chgData name="Alexander Simon Thrysøe" userId="3f9b9528-1df8-4235-9262-8bdb6141b1d9" providerId="ADAL" clId="{210BC3D0-6D33-4731-A59B-369807834DD2}" dt="2025-10-26T19:58:55.592" v="766"/>
          <ac:spMkLst>
            <pc:docMk/>
            <pc:sldMk cId="1635377456" sldId="298"/>
            <ac:spMk id="2142" creationId="{3191531D-AB78-402F-8A93-710A94A6755F}"/>
          </ac:spMkLst>
        </pc:spChg>
        <pc:spChg chg="add mod">
          <ac:chgData name="Alexander Simon Thrysøe" userId="3f9b9528-1df8-4235-9262-8bdb6141b1d9" providerId="ADAL" clId="{210BC3D0-6D33-4731-A59B-369807834DD2}" dt="2025-10-26T19:58:55.612" v="774"/>
          <ac:spMkLst>
            <pc:docMk/>
            <pc:sldMk cId="1635377456" sldId="298"/>
            <ac:spMk id="2143" creationId="{C367FFFC-B755-4350-B9D4-B204E18D8804}"/>
          </ac:spMkLst>
        </pc:spChg>
        <pc:spChg chg="add mod">
          <ac:chgData name="Alexander Simon Thrysøe" userId="3f9b9528-1df8-4235-9262-8bdb6141b1d9" providerId="ADAL" clId="{210BC3D0-6D33-4731-A59B-369807834DD2}" dt="2025-10-26T19:58:55.632" v="782"/>
          <ac:spMkLst>
            <pc:docMk/>
            <pc:sldMk cId="1635377456" sldId="298"/>
            <ac:spMk id="2144" creationId="{4A712B24-20E7-4990-8C97-7E0C653A5789}"/>
          </ac:spMkLst>
        </pc:spChg>
        <pc:spChg chg="add mod">
          <ac:chgData name="Alexander Simon Thrysøe" userId="3f9b9528-1df8-4235-9262-8bdb6141b1d9" providerId="ADAL" clId="{210BC3D0-6D33-4731-A59B-369807834DD2}" dt="2025-10-26T19:58:55.653" v="790"/>
          <ac:spMkLst>
            <pc:docMk/>
            <pc:sldMk cId="1635377456" sldId="298"/>
            <ac:spMk id="2145" creationId="{9821160D-77C6-482E-9C42-1260A989F257}"/>
          </ac:spMkLst>
        </pc:spChg>
        <pc:spChg chg="add mod">
          <ac:chgData name="Alexander Simon Thrysøe" userId="3f9b9528-1df8-4235-9262-8bdb6141b1d9" providerId="ADAL" clId="{210BC3D0-6D33-4731-A59B-369807834DD2}" dt="2025-10-26T19:58:55.675" v="798"/>
          <ac:spMkLst>
            <pc:docMk/>
            <pc:sldMk cId="1635377456" sldId="298"/>
            <ac:spMk id="2146" creationId="{98190075-0F8A-441B-B306-EB0F8808BB32}"/>
          </ac:spMkLst>
        </pc:spChg>
        <pc:spChg chg="add mod">
          <ac:chgData name="Alexander Simon Thrysøe" userId="3f9b9528-1df8-4235-9262-8bdb6141b1d9" providerId="ADAL" clId="{210BC3D0-6D33-4731-A59B-369807834DD2}" dt="2025-10-26T19:58:55.697" v="806"/>
          <ac:spMkLst>
            <pc:docMk/>
            <pc:sldMk cId="1635377456" sldId="298"/>
            <ac:spMk id="2147" creationId="{41F4CE41-59CF-421E-940C-C50755BD5A89}"/>
          </ac:spMkLst>
        </pc:spChg>
        <pc:spChg chg="add mod">
          <ac:chgData name="Alexander Simon Thrysøe" userId="3f9b9528-1df8-4235-9262-8bdb6141b1d9" providerId="ADAL" clId="{210BC3D0-6D33-4731-A59B-369807834DD2}" dt="2025-10-26T19:58:55.719" v="814"/>
          <ac:spMkLst>
            <pc:docMk/>
            <pc:sldMk cId="1635377456" sldId="298"/>
            <ac:spMk id="2148" creationId="{16E3BDB0-35E3-4558-9B43-B514FC0012F6}"/>
          </ac:spMkLst>
        </pc:spChg>
        <pc:spChg chg="add mod">
          <ac:chgData name="Alexander Simon Thrysøe" userId="3f9b9528-1df8-4235-9262-8bdb6141b1d9" providerId="ADAL" clId="{210BC3D0-6D33-4731-A59B-369807834DD2}" dt="2025-10-26T19:58:55.737" v="822"/>
          <ac:spMkLst>
            <pc:docMk/>
            <pc:sldMk cId="1635377456" sldId="298"/>
            <ac:spMk id="2149" creationId="{EACBAB3E-8D74-4080-9D76-066A1D7E11DF}"/>
          </ac:spMkLst>
        </pc:spChg>
        <pc:spChg chg="add mod">
          <ac:chgData name="Alexander Simon Thrysøe" userId="3f9b9528-1df8-4235-9262-8bdb6141b1d9" providerId="ADAL" clId="{210BC3D0-6D33-4731-A59B-369807834DD2}" dt="2025-10-26T19:58:55.755" v="830"/>
          <ac:spMkLst>
            <pc:docMk/>
            <pc:sldMk cId="1635377456" sldId="298"/>
            <ac:spMk id="2150" creationId="{3CB6720D-1759-4FE8-A776-D6C904160106}"/>
          </ac:spMkLst>
        </pc:spChg>
        <pc:spChg chg="add mod">
          <ac:chgData name="Alexander Simon Thrysøe" userId="3f9b9528-1df8-4235-9262-8bdb6141b1d9" providerId="ADAL" clId="{210BC3D0-6D33-4731-A59B-369807834DD2}" dt="2025-10-26T19:58:55.803" v="838"/>
          <ac:spMkLst>
            <pc:docMk/>
            <pc:sldMk cId="1635377456" sldId="298"/>
            <ac:spMk id="2151" creationId="{A95045F6-9AF9-42FD-A702-5A1D288B5C97}"/>
          </ac:spMkLst>
        </pc:spChg>
        <pc:spChg chg="add mod">
          <ac:chgData name="Alexander Simon Thrysøe" userId="3f9b9528-1df8-4235-9262-8bdb6141b1d9" providerId="ADAL" clId="{210BC3D0-6D33-4731-A59B-369807834DD2}" dt="2025-10-26T19:58:55.825" v="846"/>
          <ac:spMkLst>
            <pc:docMk/>
            <pc:sldMk cId="1635377456" sldId="298"/>
            <ac:spMk id="2152" creationId="{D3D33EE8-51ED-4958-B844-D964BDF13C0F}"/>
          </ac:spMkLst>
        </pc:spChg>
        <pc:spChg chg="add mod">
          <ac:chgData name="Alexander Simon Thrysøe" userId="3f9b9528-1df8-4235-9262-8bdb6141b1d9" providerId="ADAL" clId="{210BC3D0-6D33-4731-A59B-369807834DD2}" dt="2025-10-26T19:58:55.848" v="854"/>
          <ac:spMkLst>
            <pc:docMk/>
            <pc:sldMk cId="1635377456" sldId="298"/>
            <ac:spMk id="2153" creationId="{B1650BFF-0DF6-4547-8233-A6E8287B98F8}"/>
          </ac:spMkLst>
        </pc:spChg>
        <pc:spChg chg="add mod">
          <ac:chgData name="Alexander Simon Thrysøe" userId="3f9b9528-1df8-4235-9262-8bdb6141b1d9" providerId="ADAL" clId="{210BC3D0-6D33-4731-A59B-369807834DD2}" dt="2025-10-26T19:58:55.868" v="862"/>
          <ac:spMkLst>
            <pc:docMk/>
            <pc:sldMk cId="1635377456" sldId="298"/>
            <ac:spMk id="2154" creationId="{69EE49CC-5DC1-46A4-9B5E-36090A98CA32}"/>
          </ac:spMkLst>
        </pc:spChg>
        <pc:spChg chg="add mod">
          <ac:chgData name="Alexander Simon Thrysøe" userId="3f9b9528-1df8-4235-9262-8bdb6141b1d9" providerId="ADAL" clId="{210BC3D0-6D33-4731-A59B-369807834DD2}" dt="2025-10-26T19:58:55.888" v="870"/>
          <ac:spMkLst>
            <pc:docMk/>
            <pc:sldMk cId="1635377456" sldId="298"/>
            <ac:spMk id="2155" creationId="{90F9247D-52B5-4632-907E-DE6A8388D552}"/>
          </ac:spMkLst>
        </pc:spChg>
        <pc:spChg chg="add mod">
          <ac:chgData name="Alexander Simon Thrysøe" userId="3f9b9528-1df8-4235-9262-8bdb6141b1d9" providerId="ADAL" clId="{210BC3D0-6D33-4731-A59B-369807834DD2}" dt="2025-10-26T19:58:55.908" v="878"/>
          <ac:spMkLst>
            <pc:docMk/>
            <pc:sldMk cId="1635377456" sldId="298"/>
            <ac:spMk id="2156" creationId="{FC55147D-73A9-457E-9F47-CBB3F55ED61A}"/>
          </ac:spMkLst>
        </pc:spChg>
        <pc:spChg chg="add mod">
          <ac:chgData name="Alexander Simon Thrysøe" userId="3f9b9528-1df8-4235-9262-8bdb6141b1d9" providerId="ADAL" clId="{210BC3D0-6D33-4731-A59B-369807834DD2}" dt="2025-10-26T19:58:55.928" v="886"/>
          <ac:spMkLst>
            <pc:docMk/>
            <pc:sldMk cId="1635377456" sldId="298"/>
            <ac:spMk id="2157" creationId="{E7834370-6E6F-46E0-A929-FD09E4C4D1CF}"/>
          </ac:spMkLst>
        </pc:spChg>
        <pc:spChg chg="add mod">
          <ac:chgData name="Alexander Simon Thrysøe" userId="3f9b9528-1df8-4235-9262-8bdb6141b1d9" providerId="ADAL" clId="{210BC3D0-6D33-4731-A59B-369807834DD2}" dt="2025-10-26T19:58:55.950" v="894"/>
          <ac:spMkLst>
            <pc:docMk/>
            <pc:sldMk cId="1635377456" sldId="298"/>
            <ac:spMk id="2158" creationId="{0683E23B-56E3-4BCA-812D-862F79B3C479}"/>
          </ac:spMkLst>
        </pc:spChg>
        <pc:spChg chg="add mod">
          <ac:chgData name="Alexander Simon Thrysøe" userId="3f9b9528-1df8-4235-9262-8bdb6141b1d9" providerId="ADAL" clId="{210BC3D0-6D33-4731-A59B-369807834DD2}" dt="2025-10-26T19:58:55.972" v="902"/>
          <ac:spMkLst>
            <pc:docMk/>
            <pc:sldMk cId="1635377456" sldId="298"/>
            <ac:spMk id="2159" creationId="{1E9EDA47-55B3-4B70-AC45-A502FB1072DE}"/>
          </ac:spMkLst>
        </pc:spChg>
        <pc:spChg chg="add mod">
          <ac:chgData name="Alexander Simon Thrysøe" userId="3f9b9528-1df8-4235-9262-8bdb6141b1d9" providerId="ADAL" clId="{210BC3D0-6D33-4731-A59B-369807834DD2}" dt="2025-10-26T19:58:55.994" v="910"/>
          <ac:spMkLst>
            <pc:docMk/>
            <pc:sldMk cId="1635377456" sldId="298"/>
            <ac:spMk id="2160" creationId="{9CEC33EB-0F72-4E7D-AB2A-0EF86B0CCB8F}"/>
          </ac:spMkLst>
        </pc:spChg>
        <pc:spChg chg="add mod">
          <ac:chgData name="Alexander Simon Thrysøe" userId="3f9b9528-1df8-4235-9262-8bdb6141b1d9" providerId="ADAL" clId="{210BC3D0-6D33-4731-A59B-369807834DD2}" dt="2025-10-26T19:58:56.014" v="918"/>
          <ac:spMkLst>
            <pc:docMk/>
            <pc:sldMk cId="1635377456" sldId="298"/>
            <ac:spMk id="2161" creationId="{0A4D59F6-9F64-4180-B9CC-54F3AC90A751}"/>
          </ac:spMkLst>
        </pc:spChg>
        <pc:spChg chg="add mod">
          <ac:chgData name="Alexander Simon Thrysøe" userId="3f9b9528-1df8-4235-9262-8bdb6141b1d9" providerId="ADAL" clId="{210BC3D0-6D33-4731-A59B-369807834DD2}" dt="2025-10-26T19:58:56.037" v="926"/>
          <ac:spMkLst>
            <pc:docMk/>
            <pc:sldMk cId="1635377456" sldId="298"/>
            <ac:spMk id="2162" creationId="{61077FCE-59BB-4BE7-8CF9-E3A3F8522921}"/>
          </ac:spMkLst>
        </pc:spChg>
        <pc:spChg chg="add mod">
          <ac:chgData name="Alexander Simon Thrysøe" userId="3f9b9528-1df8-4235-9262-8bdb6141b1d9" providerId="ADAL" clId="{210BC3D0-6D33-4731-A59B-369807834DD2}" dt="2025-10-26T19:58:56.059" v="934"/>
          <ac:spMkLst>
            <pc:docMk/>
            <pc:sldMk cId="1635377456" sldId="298"/>
            <ac:spMk id="2163" creationId="{E066252C-A48C-4C62-B9D0-9FD766CCAD9A}"/>
          </ac:spMkLst>
        </pc:spChg>
        <pc:spChg chg="add mod">
          <ac:chgData name="Alexander Simon Thrysøe" userId="3f9b9528-1df8-4235-9262-8bdb6141b1d9" providerId="ADAL" clId="{210BC3D0-6D33-4731-A59B-369807834DD2}" dt="2025-10-26T19:58:56.083" v="942"/>
          <ac:spMkLst>
            <pc:docMk/>
            <pc:sldMk cId="1635377456" sldId="298"/>
            <ac:spMk id="2164" creationId="{8BB30C86-D4DC-47C4-83B7-958ED6EDF4E7}"/>
          </ac:spMkLst>
        </pc:spChg>
        <pc:spChg chg="add mod">
          <ac:chgData name="Alexander Simon Thrysøe" userId="3f9b9528-1df8-4235-9262-8bdb6141b1d9" providerId="ADAL" clId="{210BC3D0-6D33-4731-A59B-369807834DD2}" dt="2025-10-26T19:58:56.105" v="950"/>
          <ac:spMkLst>
            <pc:docMk/>
            <pc:sldMk cId="1635377456" sldId="298"/>
            <ac:spMk id="2165" creationId="{8A3EA44E-D4C6-455B-A1C9-7502A0882CED}"/>
          </ac:spMkLst>
        </pc:spChg>
        <pc:spChg chg="add mod">
          <ac:chgData name="Alexander Simon Thrysøe" userId="3f9b9528-1df8-4235-9262-8bdb6141b1d9" providerId="ADAL" clId="{210BC3D0-6D33-4731-A59B-369807834DD2}" dt="2025-10-26T19:58:56.127" v="958"/>
          <ac:spMkLst>
            <pc:docMk/>
            <pc:sldMk cId="1635377456" sldId="298"/>
            <ac:spMk id="2166" creationId="{1919F9F3-96AD-49AE-9846-0AFC06DBC5C3}"/>
          </ac:spMkLst>
        </pc:spChg>
        <pc:spChg chg="add mod">
          <ac:chgData name="Alexander Simon Thrysøe" userId="3f9b9528-1df8-4235-9262-8bdb6141b1d9" providerId="ADAL" clId="{210BC3D0-6D33-4731-A59B-369807834DD2}" dt="2025-10-26T19:58:56.149" v="966"/>
          <ac:spMkLst>
            <pc:docMk/>
            <pc:sldMk cId="1635377456" sldId="298"/>
            <ac:spMk id="2167" creationId="{00AD530A-94EF-4B94-ABCD-7F94EA7F80EC}"/>
          </ac:spMkLst>
        </pc:spChg>
        <pc:spChg chg="add mod">
          <ac:chgData name="Alexander Simon Thrysøe" userId="3f9b9528-1df8-4235-9262-8bdb6141b1d9" providerId="ADAL" clId="{210BC3D0-6D33-4731-A59B-369807834DD2}" dt="2025-10-26T19:58:56.173" v="974"/>
          <ac:spMkLst>
            <pc:docMk/>
            <pc:sldMk cId="1635377456" sldId="298"/>
            <ac:spMk id="2168" creationId="{0E001295-0E6A-4A4C-934F-5321DB3393A6}"/>
          </ac:spMkLst>
        </pc:spChg>
        <pc:spChg chg="add mod">
          <ac:chgData name="Alexander Simon Thrysøe" userId="3f9b9528-1df8-4235-9262-8bdb6141b1d9" providerId="ADAL" clId="{210BC3D0-6D33-4731-A59B-369807834DD2}" dt="2025-10-26T19:58:56.196" v="982"/>
          <ac:spMkLst>
            <pc:docMk/>
            <pc:sldMk cId="1635377456" sldId="298"/>
            <ac:spMk id="2169" creationId="{2E0AA547-1382-4076-9CD5-27BA858447AE}"/>
          </ac:spMkLst>
        </pc:spChg>
        <pc:spChg chg="add mod">
          <ac:chgData name="Alexander Simon Thrysøe" userId="3f9b9528-1df8-4235-9262-8bdb6141b1d9" providerId="ADAL" clId="{210BC3D0-6D33-4731-A59B-369807834DD2}" dt="2025-10-26T19:58:56.218" v="990"/>
          <ac:spMkLst>
            <pc:docMk/>
            <pc:sldMk cId="1635377456" sldId="298"/>
            <ac:spMk id="2170" creationId="{EED643A4-C290-4DE0-9A69-5B8507EF9FE9}"/>
          </ac:spMkLst>
        </pc:spChg>
        <pc:spChg chg="add mod">
          <ac:chgData name="Alexander Simon Thrysøe" userId="3f9b9528-1df8-4235-9262-8bdb6141b1d9" providerId="ADAL" clId="{210BC3D0-6D33-4731-A59B-369807834DD2}" dt="2025-10-26T19:58:56.240" v="998"/>
          <ac:spMkLst>
            <pc:docMk/>
            <pc:sldMk cId="1635377456" sldId="298"/>
            <ac:spMk id="2171" creationId="{35430DC3-2106-4EE1-9EF8-1C6F97AAC505}"/>
          </ac:spMkLst>
        </pc:spChg>
        <pc:spChg chg="add mod">
          <ac:chgData name="Alexander Simon Thrysøe" userId="3f9b9528-1df8-4235-9262-8bdb6141b1d9" providerId="ADAL" clId="{210BC3D0-6D33-4731-A59B-369807834DD2}" dt="2025-10-26T19:58:56.262" v="1006"/>
          <ac:spMkLst>
            <pc:docMk/>
            <pc:sldMk cId="1635377456" sldId="298"/>
            <ac:spMk id="2172" creationId="{938F5CAF-E82F-43F1-BDD4-7F88CF2EEBBA}"/>
          </ac:spMkLst>
        </pc:spChg>
        <pc:spChg chg="add mod">
          <ac:chgData name="Alexander Simon Thrysøe" userId="3f9b9528-1df8-4235-9262-8bdb6141b1d9" providerId="ADAL" clId="{210BC3D0-6D33-4731-A59B-369807834DD2}" dt="2025-10-26T19:58:56.284" v="1014"/>
          <ac:spMkLst>
            <pc:docMk/>
            <pc:sldMk cId="1635377456" sldId="298"/>
            <ac:spMk id="2173" creationId="{63D9D2A3-3217-41C4-B4ED-2C54A4D2B50B}"/>
          </ac:spMkLst>
        </pc:spChg>
        <pc:spChg chg="add mod">
          <ac:chgData name="Alexander Simon Thrysøe" userId="3f9b9528-1df8-4235-9262-8bdb6141b1d9" providerId="ADAL" clId="{210BC3D0-6D33-4731-A59B-369807834DD2}" dt="2025-10-26T19:58:56.306" v="1022"/>
          <ac:spMkLst>
            <pc:docMk/>
            <pc:sldMk cId="1635377456" sldId="298"/>
            <ac:spMk id="2174" creationId="{D60F3C61-5581-4303-85D5-443EC2AB7171}"/>
          </ac:spMkLst>
        </pc:spChg>
        <pc:spChg chg="add mod">
          <ac:chgData name="Alexander Simon Thrysøe" userId="3f9b9528-1df8-4235-9262-8bdb6141b1d9" providerId="ADAL" clId="{210BC3D0-6D33-4731-A59B-369807834DD2}" dt="2025-10-26T19:58:56.331" v="1030"/>
          <ac:spMkLst>
            <pc:docMk/>
            <pc:sldMk cId="1635377456" sldId="298"/>
            <ac:spMk id="2175" creationId="{EEA8EEEA-3E3D-4318-B7CB-42FE488425C0}"/>
          </ac:spMkLst>
        </pc:spChg>
        <pc:spChg chg="add mod">
          <ac:chgData name="Alexander Simon Thrysøe" userId="3f9b9528-1df8-4235-9262-8bdb6141b1d9" providerId="ADAL" clId="{210BC3D0-6D33-4731-A59B-369807834DD2}" dt="2025-10-26T19:58:56.351" v="1038"/>
          <ac:spMkLst>
            <pc:docMk/>
            <pc:sldMk cId="1635377456" sldId="298"/>
            <ac:spMk id="2176" creationId="{0C246744-E523-4D8C-9D69-490A6C6E4D14}"/>
          </ac:spMkLst>
        </pc:spChg>
        <pc:spChg chg="add mod">
          <ac:chgData name="Alexander Simon Thrysøe" userId="3f9b9528-1df8-4235-9262-8bdb6141b1d9" providerId="ADAL" clId="{210BC3D0-6D33-4731-A59B-369807834DD2}" dt="2025-10-26T19:58:56.373" v="1046"/>
          <ac:spMkLst>
            <pc:docMk/>
            <pc:sldMk cId="1635377456" sldId="298"/>
            <ac:spMk id="2177" creationId="{4754602C-D177-4B27-A851-AB2DCDA68D4D}"/>
          </ac:spMkLst>
        </pc:spChg>
        <pc:spChg chg="add mod">
          <ac:chgData name="Alexander Simon Thrysøe" userId="3f9b9528-1df8-4235-9262-8bdb6141b1d9" providerId="ADAL" clId="{210BC3D0-6D33-4731-A59B-369807834DD2}" dt="2025-10-26T19:58:56.393" v="1054"/>
          <ac:spMkLst>
            <pc:docMk/>
            <pc:sldMk cId="1635377456" sldId="298"/>
            <ac:spMk id="2178" creationId="{FD6BD405-44E6-4EB7-BFAB-AA7BC1C0A0F2}"/>
          </ac:spMkLst>
        </pc:spChg>
        <pc:spChg chg="add mod">
          <ac:chgData name="Alexander Simon Thrysøe" userId="3f9b9528-1df8-4235-9262-8bdb6141b1d9" providerId="ADAL" clId="{210BC3D0-6D33-4731-A59B-369807834DD2}" dt="2025-10-26T19:58:56.417" v="1062"/>
          <ac:spMkLst>
            <pc:docMk/>
            <pc:sldMk cId="1635377456" sldId="298"/>
            <ac:spMk id="2179" creationId="{5A9D98D3-B6A4-4A2E-B87F-7247F01AEC3C}"/>
          </ac:spMkLst>
        </pc:spChg>
        <pc:spChg chg="add mod">
          <ac:chgData name="Alexander Simon Thrysøe" userId="3f9b9528-1df8-4235-9262-8bdb6141b1d9" providerId="ADAL" clId="{210BC3D0-6D33-4731-A59B-369807834DD2}" dt="2025-10-26T19:58:56.439" v="1070"/>
          <ac:spMkLst>
            <pc:docMk/>
            <pc:sldMk cId="1635377456" sldId="298"/>
            <ac:spMk id="2180" creationId="{0CC9C6F8-80C7-419C-B7FB-3DD9AD9885B1}"/>
          </ac:spMkLst>
        </pc:spChg>
        <pc:spChg chg="add mod">
          <ac:chgData name="Alexander Simon Thrysøe" userId="3f9b9528-1df8-4235-9262-8bdb6141b1d9" providerId="ADAL" clId="{210BC3D0-6D33-4731-A59B-369807834DD2}" dt="2025-10-26T19:58:56.461" v="1078"/>
          <ac:spMkLst>
            <pc:docMk/>
            <pc:sldMk cId="1635377456" sldId="298"/>
            <ac:spMk id="2181" creationId="{1F104A1F-1A34-4875-AAE2-A2D05F7C1CBB}"/>
          </ac:spMkLst>
        </pc:spChg>
        <pc:spChg chg="add mod">
          <ac:chgData name="Alexander Simon Thrysøe" userId="3f9b9528-1df8-4235-9262-8bdb6141b1d9" providerId="ADAL" clId="{210BC3D0-6D33-4731-A59B-369807834DD2}" dt="2025-10-26T19:58:56.484" v="1086"/>
          <ac:spMkLst>
            <pc:docMk/>
            <pc:sldMk cId="1635377456" sldId="298"/>
            <ac:spMk id="2182" creationId="{246A51AB-BC7E-496E-A592-FF3FBF57110E}"/>
          </ac:spMkLst>
        </pc:spChg>
        <pc:spChg chg="add mod">
          <ac:chgData name="Alexander Simon Thrysøe" userId="3f9b9528-1df8-4235-9262-8bdb6141b1d9" providerId="ADAL" clId="{210BC3D0-6D33-4731-A59B-369807834DD2}" dt="2025-10-26T19:58:56.504" v="1094"/>
          <ac:spMkLst>
            <pc:docMk/>
            <pc:sldMk cId="1635377456" sldId="298"/>
            <ac:spMk id="2183" creationId="{379EE6DA-F5D5-4C71-89BB-73CCF4EF1C52}"/>
          </ac:spMkLst>
        </pc:spChg>
        <pc:spChg chg="add mod">
          <ac:chgData name="Alexander Simon Thrysøe" userId="3f9b9528-1df8-4235-9262-8bdb6141b1d9" providerId="ADAL" clId="{210BC3D0-6D33-4731-A59B-369807834DD2}" dt="2025-10-26T19:58:56.526" v="1102"/>
          <ac:spMkLst>
            <pc:docMk/>
            <pc:sldMk cId="1635377456" sldId="298"/>
            <ac:spMk id="2184" creationId="{58AE4C63-4311-4CB4-9AD4-BBD701B8181E}"/>
          </ac:spMkLst>
        </pc:spChg>
        <pc:spChg chg="add mod">
          <ac:chgData name="Alexander Simon Thrysøe" userId="3f9b9528-1df8-4235-9262-8bdb6141b1d9" providerId="ADAL" clId="{210BC3D0-6D33-4731-A59B-369807834DD2}" dt="2025-10-26T19:58:56.550" v="1110"/>
          <ac:spMkLst>
            <pc:docMk/>
            <pc:sldMk cId="1635377456" sldId="298"/>
            <ac:spMk id="2185" creationId="{A5432511-DFCC-46BC-B246-FACE80D541FE}"/>
          </ac:spMkLst>
        </pc:spChg>
        <pc:spChg chg="add mod">
          <ac:chgData name="Alexander Simon Thrysøe" userId="3f9b9528-1df8-4235-9262-8bdb6141b1d9" providerId="ADAL" clId="{210BC3D0-6D33-4731-A59B-369807834DD2}" dt="2025-10-26T19:58:56.570" v="1118"/>
          <ac:spMkLst>
            <pc:docMk/>
            <pc:sldMk cId="1635377456" sldId="298"/>
            <ac:spMk id="2186" creationId="{1623CFF0-B5CE-495E-BC3B-401E600583C6}"/>
          </ac:spMkLst>
        </pc:spChg>
        <pc:spChg chg="add mod">
          <ac:chgData name="Alexander Simon Thrysøe" userId="3f9b9528-1df8-4235-9262-8bdb6141b1d9" providerId="ADAL" clId="{210BC3D0-6D33-4731-A59B-369807834DD2}" dt="2025-10-26T19:58:56.592" v="1126"/>
          <ac:spMkLst>
            <pc:docMk/>
            <pc:sldMk cId="1635377456" sldId="298"/>
            <ac:spMk id="2187" creationId="{AA204DB9-4CF7-4DAA-B745-1AF961685D16}"/>
          </ac:spMkLst>
        </pc:spChg>
        <pc:spChg chg="add mod">
          <ac:chgData name="Alexander Simon Thrysøe" userId="3f9b9528-1df8-4235-9262-8bdb6141b1d9" providerId="ADAL" clId="{210BC3D0-6D33-4731-A59B-369807834DD2}" dt="2025-10-26T19:58:56.616" v="1134"/>
          <ac:spMkLst>
            <pc:docMk/>
            <pc:sldMk cId="1635377456" sldId="298"/>
            <ac:spMk id="2188" creationId="{AEA7398E-EDCF-4991-8EFE-20B18ED79248}"/>
          </ac:spMkLst>
        </pc:spChg>
        <pc:spChg chg="add mod">
          <ac:chgData name="Alexander Simon Thrysøe" userId="3f9b9528-1df8-4235-9262-8bdb6141b1d9" providerId="ADAL" clId="{210BC3D0-6D33-4731-A59B-369807834DD2}" dt="2025-10-26T19:58:56.635" v="1142"/>
          <ac:spMkLst>
            <pc:docMk/>
            <pc:sldMk cId="1635377456" sldId="298"/>
            <ac:spMk id="2189" creationId="{57610E90-24B0-43D7-9215-6D421D0E7011}"/>
          </ac:spMkLst>
        </pc:spChg>
        <pc:spChg chg="add mod">
          <ac:chgData name="Alexander Simon Thrysøe" userId="3f9b9528-1df8-4235-9262-8bdb6141b1d9" providerId="ADAL" clId="{210BC3D0-6D33-4731-A59B-369807834DD2}" dt="2025-10-26T19:58:56.657" v="1150"/>
          <ac:spMkLst>
            <pc:docMk/>
            <pc:sldMk cId="1635377456" sldId="298"/>
            <ac:spMk id="2190" creationId="{AB78E775-0132-4462-9C71-56AAC80F914F}"/>
          </ac:spMkLst>
        </pc:spChg>
        <pc:spChg chg="add mod">
          <ac:chgData name="Alexander Simon Thrysøe" userId="3f9b9528-1df8-4235-9262-8bdb6141b1d9" providerId="ADAL" clId="{210BC3D0-6D33-4731-A59B-369807834DD2}" dt="2025-10-26T19:58:56.679" v="1158"/>
          <ac:spMkLst>
            <pc:docMk/>
            <pc:sldMk cId="1635377456" sldId="298"/>
            <ac:spMk id="2191" creationId="{23C3DD4F-AD78-4CEE-AE3D-69D1ECD96247}"/>
          </ac:spMkLst>
        </pc:spChg>
        <pc:spChg chg="add mod">
          <ac:chgData name="Alexander Simon Thrysøe" userId="3f9b9528-1df8-4235-9262-8bdb6141b1d9" providerId="ADAL" clId="{210BC3D0-6D33-4731-A59B-369807834DD2}" dt="2025-10-26T19:58:56.701" v="1166"/>
          <ac:spMkLst>
            <pc:docMk/>
            <pc:sldMk cId="1635377456" sldId="298"/>
            <ac:spMk id="2192" creationId="{D225AEAA-DB0E-4588-9DDB-D7F31F06FE4F}"/>
          </ac:spMkLst>
        </pc:spChg>
        <pc:spChg chg="add mod">
          <ac:chgData name="Alexander Simon Thrysøe" userId="3f9b9528-1df8-4235-9262-8bdb6141b1d9" providerId="ADAL" clId="{210BC3D0-6D33-4731-A59B-369807834DD2}" dt="2025-10-26T19:58:56.723" v="1174"/>
          <ac:spMkLst>
            <pc:docMk/>
            <pc:sldMk cId="1635377456" sldId="298"/>
            <ac:spMk id="2193" creationId="{48D1DCFE-6990-4F55-B104-628B8DAABB26}"/>
          </ac:spMkLst>
        </pc:spChg>
        <pc:spChg chg="add mod">
          <ac:chgData name="Alexander Simon Thrysøe" userId="3f9b9528-1df8-4235-9262-8bdb6141b1d9" providerId="ADAL" clId="{210BC3D0-6D33-4731-A59B-369807834DD2}" dt="2025-10-26T19:58:56.749" v="1182"/>
          <ac:spMkLst>
            <pc:docMk/>
            <pc:sldMk cId="1635377456" sldId="298"/>
            <ac:spMk id="2194" creationId="{CCF75569-FFB9-49DE-AEB5-E539BF0A2174}"/>
          </ac:spMkLst>
        </pc:spChg>
        <pc:spChg chg="add mod">
          <ac:chgData name="Alexander Simon Thrysøe" userId="3f9b9528-1df8-4235-9262-8bdb6141b1d9" providerId="ADAL" clId="{210BC3D0-6D33-4731-A59B-369807834DD2}" dt="2025-10-26T19:58:56.770" v="1190"/>
          <ac:spMkLst>
            <pc:docMk/>
            <pc:sldMk cId="1635377456" sldId="298"/>
            <ac:spMk id="2195" creationId="{21A4D47A-885D-4F84-8C5C-322699726A82}"/>
          </ac:spMkLst>
        </pc:spChg>
        <pc:spChg chg="add mod">
          <ac:chgData name="Alexander Simon Thrysøe" userId="3f9b9528-1df8-4235-9262-8bdb6141b1d9" providerId="ADAL" clId="{210BC3D0-6D33-4731-A59B-369807834DD2}" dt="2025-10-26T19:58:56.792" v="1198"/>
          <ac:spMkLst>
            <pc:docMk/>
            <pc:sldMk cId="1635377456" sldId="298"/>
            <ac:spMk id="2196" creationId="{36CBBDC2-F4A6-48DA-BA3F-E0EECB82CACE}"/>
          </ac:spMkLst>
        </pc:spChg>
        <pc:spChg chg="add mod">
          <ac:chgData name="Alexander Simon Thrysøe" userId="3f9b9528-1df8-4235-9262-8bdb6141b1d9" providerId="ADAL" clId="{210BC3D0-6D33-4731-A59B-369807834DD2}" dt="2025-10-26T19:58:56.816" v="1206"/>
          <ac:spMkLst>
            <pc:docMk/>
            <pc:sldMk cId="1635377456" sldId="298"/>
            <ac:spMk id="2197" creationId="{788D79FD-393E-4B1A-A249-E3A23D837B27}"/>
          </ac:spMkLst>
        </pc:spChg>
        <pc:spChg chg="add mod">
          <ac:chgData name="Alexander Simon Thrysøe" userId="3f9b9528-1df8-4235-9262-8bdb6141b1d9" providerId="ADAL" clId="{210BC3D0-6D33-4731-A59B-369807834DD2}" dt="2025-10-26T19:58:56.842" v="1214"/>
          <ac:spMkLst>
            <pc:docMk/>
            <pc:sldMk cId="1635377456" sldId="298"/>
            <ac:spMk id="2198" creationId="{BE4D46E1-D605-4533-95E6-3A139154F0B2}"/>
          </ac:spMkLst>
        </pc:spChg>
        <pc:spChg chg="add mod">
          <ac:chgData name="Alexander Simon Thrysøe" userId="3f9b9528-1df8-4235-9262-8bdb6141b1d9" providerId="ADAL" clId="{210BC3D0-6D33-4731-A59B-369807834DD2}" dt="2025-10-26T19:58:56.866" v="1222"/>
          <ac:spMkLst>
            <pc:docMk/>
            <pc:sldMk cId="1635377456" sldId="298"/>
            <ac:spMk id="2199" creationId="{7771C219-C9F0-4C8E-B194-12AE79BD0432}"/>
          </ac:spMkLst>
        </pc:spChg>
        <pc:spChg chg="add mod">
          <ac:chgData name="Alexander Simon Thrysøe" userId="3f9b9528-1df8-4235-9262-8bdb6141b1d9" providerId="ADAL" clId="{210BC3D0-6D33-4731-A59B-369807834DD2}" dt="2025-10-26T19:58:56.886" v="1230"/>
          <ac:spMkLst>
            <pc:docMk/>
            <pc:sldMk cId="1635377456" sldId="298"/>
            <ac:spMk id="2200" creationId="{A0290873-37DF-45FF-BDAB-1C5B5F349362}"/>
          </ac:spMkLst>
        </pc:spChg>
        <pc:spChg chg="add mod">
          <ac:chgData name="Alexander Simon Thrysøe" userId="3f9b9528-1df8-4235-9262-8bdb6141b1d9" providerId="ADAL" clId="{210BC3D0-6D33-4731-A59B-369807834DD2}" dt="2025-10-26T19:58:56.910" v="1238"/>
          <ac:spMkLst>
            <pc:docMk/>
            <pc:sldMk cId="1635377456" sldId="298"/>
            <ac:spMk id="2201" creationId="{F78B4CFD-B818-47BC-BFB7-229A79A99E8B}"/>
          </ac:spMkLst>
        </pc:spChg>
        <pc:spChg chg="add mod">
          <ac:chgData name="Alexander Simon Thrysøe" userId="3f9b9528-1df8-4235-9262-8bdb6141b1d9" providerId="ADAL" clId="{210BC3D0-6D33-4731-A59B-369807834DD2}" dt="2025-10-26T19:58:56.929" v="1246"/>
          <ac:spMkLst>
            <pc:docMk/>
            <pc:sldMk cId="1635377456" sldId="298"/>
            <ac:spMk id="2202" creationId="{07FE8615-BFE7-426F-8F33-04CA9030C304}"/>
          </ac:spMkLst>
        </pc:spChg>
        <pc:spChg chg="add mod">
          <ac:chgData name="Alexander Simon Thrysøe" userId="3f9b9528-1df8-4235-9262-8bdb6141b1d9" providerId="ADAL" clId="{210BC3D0-6D33-4731-A59B-369807834DD2}" dt="2025-10-26T19:58:56.954" v="1254"/>
          <ac:spMkLst>
            <pc:docMk/>
            <pc:sldMk cId="1635377456" sldId="298"/>
            <ac:spMk id="2203" creationId="{6C53ACA4-F69E-431A-A213-6E92F1CA1650}"/>
          </ac:spMkLst>
        </pc:spChg>
        <pc:spChg chg="add mod">
          <ac:chgData name="Alexander Simon Thrysøe" userId="3f9b9528-1df8-4235-9262-8bdb6141b1d9" providerId="ADAL" clId="{210BC3D0-6D33-4731-A59B-369807834DD2}" dt="2025-10-26T19:58:56.975" v="1262"/>
          <ac:spMkLst>
            <pc:docMk/>
            <pc:sldMk cId="1635377456" sldId="298"/>
            <ac:spMk id="2204" creationId="{E26C41D9-70AE-4768-AB97-7BF37AECFB8B}"/>
          </ac:spMkLst>
        </pc:spChg>
        <pc:spChg chg="add mod">
          <ac:chgData name="Alexander Simon Thrysøe" userId="3f9b9528-1df8-4235-9262-8bdb6141b1d9" providerId="ADAL" clId="{210BC3D0-6D33-4731-A59B-369807834DD2}" dt="2025-10-26T19:58:56.997" v="1270"/>
          <ac:spMkLst>
            <pc:docMk/>
            <pc:sldMk cId="1635377456" sldId="298"/>
            <ac:spMk id="2205" creationId="{20378EBC-9207-4E5F-95B8-0B5C7565F4B1}"/>
          </ac:spMkLst>
        </pc:spChg>
        <pc:spChg chg="add mod">
          <ac:chgData name="Alexander Simon Thrysøe" userId="3f9b9528-1df8-4235-9262-8bdb6141b1d9" providerId="ADAL" clId="{210BC3D0-6D33-4731-A59B-369807834DD2}" dt="2025-10-26T19:58:57.021" v="1278"/>
          <ac:spMkLst>
            <pc:docMk/>
            <pc:sldMk cId="1635377456" sldId="298"/>
            <ac:spMk id="2206" creationId="{00B77367-D614-4104-A0BD-30ACA621E38A}"/>
          </ac:spMkLst>
        </pc:spChg>
        <pc:spChg chg="add mod">
          <ac:chgData name="Alexander Simon Thrysøe" userId="3f9b9528-1df8-4235-9262-8bdb6141b1d9" providerId="ADAL" clId="{210BC3D0-6D33-4731-A59B-369807834DD2}" dt="2025-10-26T19:58:57.045" v="1286"/>
          <ac:spMkLst>
            <pc:docMk/>
            <pc:sldMk cId="1635377456" sldId="298"/>
            <ac:spMk id="2207" creationId="{847C9A60-BBA6-44D2-8B8B-6D477CEE7907}"/>
          </ac:spMkLst>
        </pc:spChg>
        <pc:spChg chg="add mod">
          <ac:chgData name="Alexander Simon Thrysøe" userId="3f9b9528-1df8-4235-9262-8bdb6141b1d9" providerId="ADAL" clId="{210BC3D0-6D33-4731-A59B-369807834DD2}" dt="2025-10-26T19:58:57.065" v="1294"/>
          <ac:spMkLst>
            <pc:docMk/>
            <pc:sldMk cId="1635377456" sldId="298"/>
            <ac:spMk id="2208" creationId="{17F7584A-B628-4E55-8360-3318F83C5666}"/>
          </ac:spMkLst>
        </pc:spChg>
        <pc:spChg chg="add mod">
          <ac:chgData name="Alexander Simon Thrysøe" userId="3f9b9528-1df8-4235-9262-8bdb6141b1d9" providerId="ADAL" clId="{210BC3D0-6D33-4731-A59B-369807834DD2}" dt="2025-10-26T19:58:57.089" v="1302"/>
          <ac:spMkLst>
            <pc:docMk/>
            <pc:sldMk cId="1635377456" sldId="298"/>
            <ac:spMk id="2209" creationId="{ADEA113D-14EC-497B-A2EF-EB9600A71701}"/>
          </ac:spMkLst>
        </pc:spChg>
        <pc:spChg chg="add mod">
          <ac:chgData name="Alexander Simon Thrysøe" userId="3f9b9528-1df8-4235-9262-8bdb6141b1d9" providerId="ADAL" clId="{210BC3D0-6D33-4731-A59B-369807834DD2}" dt="2025-10-26T19:58:57.111" v="1310"/>
          <ac:spMkLst>
            <pc:docMk/>
            <pc:sldMk cId="1635377456" sldId="298"/>
            <ac:spMk id="2210" creationId="{4A6C1694-0EA2-4F76-9F02-DE2F45BBE105}"/>
          </ac:spMkLst>
        </pc:spChg>
        <pc:spChg chg="add mod">
          <ac:chgData name="Alexander Simon Thrysøe" userId="3f9b9528-1df8-4235-9262-8bdb6141b1d9" providerId="ADAL" clId="{210BC3D0-6D33-4731-A59B-369807834DD2}" dt="2025-10-26T19:58:57.131" v="1318"/>
          <ac:spMkLst>
            <pc:docMk/>
            <pc:sldMk cId="1635377456" sldId="298"/>
            <ac:spMk id="2211" creationId="{9E1F0734-81ED-4CCC-A1A2-3D1E5FDA5A1E}"/>
          </ac:spMkLst>
        </pc:spChg>
        <pc:spChg chg="add mod">
          <ac:chgData name="Alexander Simon Thrysøe" userId="3f9b9528-1df8-4235-9262-8bdb6141b1d9" providerId="ADAL" clId="{210BC3D0-6D33-4731-A59B-369807834DD2}" dt="2025-10-26T19:58:57.154" v="1326"/>
          <ac:spMkLst>
            <pc:docMk/>
            <pc:sldMk cId="1635377456" sldId="298"/>
            <ac:spMk id="2212" creationId="{0E0A5D2E-194B-4615-8B83-B8C1B6CB0FDF}"/>
          </ac:spMkLst>
        </pc:spChg>
        <pc:spChg chg="add mod">
          <ac:chgData name="Alexander Simon Thrysøe" userId="3f9b9528-1df8-4235-9262-8bdb6141b1d9" providerId="ADAL" clId="{210BC3D0-6D33-4731-A59B-369807834DD2}" dt="2025-10-26T19:58:57.172" v="1334"/>
          <ac:spMkLst>
            <pc:docMk/>
            <pc:sldMk cId="1635377456" sldId="298"/>
            <ac:spMk id="2213" creationId="{D0F3CACB-4A41-4ECD-9619-F29350B3B20F}"/>
          </ac:spMkLst>
        </pc:spChg>
        <pc:spChg chg="add mod">
          <ac:chgData name="Alexander Simon Thrysøe" userId="3f9b9528-1df8-4235-9262-8bdb6141b1d9" providerId="ADAL" clId="{210BC3D0-6D33-4731-A59B-369807834DD2}" dt="2025-10-26T19:58:57.194" v="1342"/>
          <ac:spMkLst>
            <pc:docMk/>
            <pc:sldMk cId="1635377456" sldId="298"/>
            <ac:spMk id="2214" creationId="{3D96957E-A150-452D-9D85-8B8F3CCDDFD1}"/>
          </ac:spMkLst>
        </pc:spChg>
        <pc:spChg chg="add mod">
          <ac:chgData name="Alexander Simon Thrysøe" userId="3f9b9528-1df8-4235-9262-8bdb6141b1d9" providerId="ADAL" clId="{210BC3D0-6D33-4731-A59B-369807834DD2}" dt="2025-10-26T19:58:57.214" v="1350"/>
          <ac:spMkLst>
            <pc:docMk/>
            <pc:sldMk cId="1635377456" sldId="298"/>
            <ac:spMk id="2215" creationId="{993522D7-D208-48CC-A890-A1CB9FCA4A4D}"/>
          </ac:spMkLst>
        </pc:spChg>
        <pc:spChg chg="add mod">
          <ac:chgData name="Alexander Simon Thrysøe" userId="3f9b9528-1df8-4235-9262-8bdb6141b1d9" providerId="ADAL" clId="{210BC3D0-6D33-4731-A59B-369807834DD2}" dt="2025-10-26T19:58:57.236" v="1358"/>
          <ac:spMkLst>
            <pc:docMk/>
            <pc:sldMk cId="1635377456" sldId="298"/>
            <ac:spMk id="2216" creationId="{8BDF4881-DF69-4D84-9EDA-B355D6516D1F}"/>
          </ac:spMkLst>
        </pc:spChg>
        <pc:spChg chg="add mod">
          <ac:chgData name="Alexander Simon Thrysøe" userId="3f9b9528-1df8-4235-9262-8bdb6141b1d9" providerId="ADAL" clId="{210BC3D0-6D33-4731-A59B-369807834DD2}" dt="2025-10-26T19:58:57.256" v="1366"/>
          <ac:spMkLst>
            <pc:docMk/>
            <pc:sldMk cId="1635377456" sldId="298"/>
            <ac:spMk id="2217" creationId="{1ED9D9A7-8218-461E-A245-46442140A8D1}"/>
          </ac:spMkLst>
        </pc:spChg>
        <pc:spChg chg="add mod">
          <ac:chgData name="Alexander Simon Thrysøe" userId="3f9b9528-1df8-4235-9262-8bdb6141b1d9" providerId="ADAL" clId="{210BC3D0-6D33-4731-A59B-369807834DD2}" dt="2025-10-26T19:58:57.277" v="1374"/>
          <ac:spMkLst>
            <pc:docMk/>
            <pc:sldMk cId="1635377456" sldId="298"/>
            <ac:spMk id="2218" creationId="{8B7337C1-2BAF-4A4B-8298-7446A4B13B94}"/>
          </ac:spMkLst>
        </pc:spChg>
        <pc:spChg chg="add mod">
          <ac:chgData name="Alexander Simon Thrysøe" userId="3f9b9528-1df8-4235-9262-8bdb6141b1d9" providerId="ADAL" clId="{210BC3D0-6D33-4731-A59B-369807834DD2}" dt="2025-10-26T19:58:57.297" v="1382"/>
          <ac:spMkLst>
            <pc:docMk/>
            <pc:sldMk cId="1635377456" sldId="298"/>
            <ac:spMk id="2219" creationId="{0BB33E68-0C70-44E3-ACEE-472EEEC8052B}"/>
          </ac:spMkLst>
        </pc:spChg>
        <pc:spChg chg="add mod">
          <ac:chgData name="Alexander Simon Thrysøe" userId="3f9b9528-1df8-4235-9262-8bdb6141b1d9" providerId="ADAL" clId="{210BC3D0-6D33-4731-A59B-369807834DD2}" dt="2025-10-26T19:58:57.319" v="1390"/>
          <ac:spMkLst>
            <pc:docMk/>
            <pc:sldMk cId="1635377456" sldId="298"/>
            <ac:spMk id="2220" creationId="{2781CA45-56A2-427D-8FB0-2D90E6998C60}"/>
          </ac:spMkLst>
        </pc:spChg>
        <pc:spChg chg="add mod">
          <ac:chgData name="Alexander Simon Thrysøe" userId="3f9b9528-1df8-4235-9262-8bdb6141b1d9" providerId="ADAL" clId="{210BC3D0-6D33-4731-A59B-369807834DD2}" dt="2025-10-26T19:58:57.343" v="1398"/>
          <ac:spMkLst>
            <pc:docMk/>
            <pc:sldMk cId="1635377456" sldId="298"/>
            <ac:spMk id="2221" creationId="{FF146BB9-D3E1-4000-9F90-CBDA8642703E}"/>
          </ac:spMkLst>
        </pc:spChg>
        <pc:spChg chg="add mod">
          <ac:chgData name="Alexander Simon Thrysøe" userId="3f9b9528-1df8-4235-9262-8bdb6141b1d9" providerId="ADAL" clId="{210BC3D0-6D33-4731-A59B-369807834DD2}" dt="2025-10-26T19:58:57.365" v="1406"/>
          <ac:spMkLst>
            <pc:docMk/>
            <pc:sldMk cId="1635377456" sldId="298"/>
            <ac:spMk id="2222" creationId="{F3F5DF8D-64B3-4FDC-B178-D02FC1B95467}"/>
          </ac:spMkLst>
        </pc:spChg>
        <pc:spChg chg="add mod">
          <ac:chgData name="Alexander Simon Thrysøe" userId="3f9b9528-1df8-4235-9262-8bdb6141b1d9" providerId="ADAL" clId="{210BC3D0-6D33-4731-A59B-369807834DD2}" dt="2025-10-26T19:58:57.389" v="1414"/>
          <ac:spMkLst>
            <pc:docMk/>
            <pc:sldMk cId="1635377456" sldId="298"/>
            <ac:spMk id="2223" creationId="{9B6067B9-D8F3-4A18-B504-FFE04F440A47}"/>
          </ac:spMkLst>
        </pc:spChg>
        <pc:spChg chg="add mod">
          <ac:chgData name="Alexander Simon Thrysøe" userId="3f9b9528-1df8-4235-9262-8bdb6141b1d9" providerId="ADAL" clId="{210BC3D0-6D33-4731-A59B-369807834DD2}" dt="2025-10-26T19:58:57.411" v="1422"/>
          <ac:spMkLst>
            <pc:docMk/>
            <pc:sldMk cId="1635377456" sldId="298"/>
            <ac:spMk id="2224" creationId="{1410A0A6-2CBD-44B3-9CED-52BF01AE0EF6}"/>
          </ac:spMkLst>
        </pc:spChg>
        <pc:spChg chg="add mod">
          <ac:chgData name="Alexander Simon Thrysøe" userId="3f9b9528-1df8-4235-9262-8bdb6141b1d9" providerId="ADAL" clId="{210BC3D0-6D33-4731-A59B-369807834DD2}" dt="2025-10-26T19:58:57.431" v="1430"/>
          <ac:spMkLst>
            <pc:docMk/>
            <pc:sldMk cId="1635377456" sldId="298"/>
            <ac:spMk id="2225" creationId="{A17BF0BD-2BCA-43CF-BD51-4F79AD839831}"/>
          </ac:spMkLst>
        </pc:spChg>
        <pc:spChg chg="add mod">
          <ac:chgData name="Alexander Simon Thrysøe" userId="3f9b9528-1df8-4235-9262-8bdb6141b1d9" providerId="ADAL" clId="{210BC3D0-6D33-4731-A59B-369807834DD2}" dt="2025-10-26T19:58:57.450" v="1438"/>
          <ac:spMkLst>
            <pc:docMk/>
            <pc:sldMk cId="1635377456" sldId="298"/>
            <ac:spMk id="2226" creationId="{69BF58CA-18D3-484C-B6D2-95457D9AD0FB}"/>
          </ac:spMkLst>
        </pc:spChg>
        <pc:spChg chg="add mod">
          <ac:chgData name="Alexander Simon Thrysøe" userId="3f9b9528-1df8-4235-9262-8bdb6141b1d9" providerId="ADAL" clId="{210BC3D0-6D33-4731-A59B-369807834DD2}" dt="2025-10-26T19:58:57.470" v="1446"/>
          <ac:spMkLst>
            <pc:docMk/>
            <pc:sldMk cId="1635377456" sldId="298"/>
            <ac:spMk id="2227" creationId="{02C1468E-7767-437B-A337-AD95D61345E0}"/>
          </ac:spMkLst>
        </pc:spChg>
        <pc:spChg chg="add mod">
          <ac:chgData name="Alexander Simon Thrysøe" userId="3f9b9528-1df8-4235-9262-8bdb6141b1d9" providerId="ADAL" clId="{210BC3D0-6D33-4731-A59B-369807834DD2}" dt="2025-10-26T19:58:57.490" v="1454"/>
          <ac:spMkLst>
            <pc:docMk/>
            <pc:sldMk cId="1635377456" sldId="298"/>
            <ac:spMk id="2228" creationId="{5A5B36EB-00C5-4542-9139-A9C4CD5C2649}"/>
          </ac:spMkLst>
        </pc:spChg>
        <pc:spChg chg="add mod">
          <ac:chgData name="Alexander Simon Thrysøe" userId="3f9b9528-1df8-4235-9262-8bdb6141b1d9" providerId="ADAL" clId="{210BC3D0-6D33-4731-A59B-369807834DD2}" dt="2025-10-26T19:58:57.510" v="1462"/>
          <ac:spMkLst>
            <pc:docMk/>
            <pc:sldMk cId="1635377456" sldId="298"/>
            <ac:spMk id="2229" creationId="{01AD973C-E779-4819-AB96-91F78E2BD19F}"/>
          </ac:spMkLst>
        </pc:spChg>
        <pc:spChg chg="add mod">
          <ac:chgData name="Alexander Simon Thrysøe" userId="3f9b9528-1df8-4235-9262-8bdb6141b1d9" providerId="ADAL" clId="{210BC3D0-6D33-4731-A59B-369807834DD2}" dt="2025-10-26T19:58:57.530" v="1470"/>
          <ac:spMkLst>
            <pc:docMk/>
            <pc:sldMk cId="1635377456" sldId="298"/>
            <ac:spMk id="2230" creationId="{01C63655-B4B1-419A-9470-9AD3472138D2}"/>
          </ac:spMkLst>
        </pc:spChg>
        <pc:spChg chg="add mod">
          <ac:chgData name="Alexander Simon Thrysøe" userId="3f9b9528-1df8-4235-9262-8bdb6141b1d9" providerId="ADAL" clId="{210BC3D0-6D33-4731-A59B-369807834DD2}" dt="2025-10-26T19:58:57.551" v="1478"/>
          <ac:spMkLst>
            <pc:docMk/>
            <pc:sldMk cId="1635377456" sldId="298"/>
            <ac:spMk id="2231" creationId="{D6649175-5812-47CA-B850-6E29A3E8ABC2}"/>
          </ac:spMkLst>
        </pc:spChg>
        <pc:spChg chg="add mod">
          <ac:chgData name="Alexander Simon Thrysøe" userId="3f9b9528-1df8-4235-9262-8bdb6141b1d9" providerId="ADAL" clId="{210BC3D0-6D33-4731-A59B-369807834DD2}" dt="2025-10-26T19:58:57.571" v="1486"/>
          <ac:spMkLst>
            <pc:docMk/>
            <pc:sldMk cId="1635377456" sldId="298"/>
            <ac:spMk id="2232" creationId="{4E806A5B-35E2-473E-9383-948C592DFF4D}"/>
          </ac:spMkLst>
        </pc:spChg>
        <pc:spChg chg="add mod">
          <ac:chgData name="Alexander Simon Thrysøe" userId="3f9b9528-1df8-4235-9262-8bdb6141b1d9" providerId="ADAL" clId="{210BC3D0-6D33-4731-A59B-369807834DD2}" dt="2025-10-26T19:58:57.591" v="1494"/>
          <ac:spMkLst>
            <pc:docMk/>
            <pc:sldMk cId="1635377456" sldId="298"/>
            <ac:spMk id="2233" creationId="{000814B7-74A9-4437-8413-65C2683811A1}"/>
          </ac:spMkLst>
        </pc:spChg>
        <pc:spChg chg="add mod">
          <ac:chgData name="Alexander Simon Thrysøe" userId="3f9b9528-1df8-4235-9262-8bdb6141b1d9" providerId="ADAL" clId="{210BC3D0-6D33-4731-A59B-369807834DD2}" dt="2025-10-26T19:58:57.613" v="1502"/>
          <ac:spMkLst>
            <pc:docMk/>
            <pc:sldMk cId="1635377456" sldId="298"/>
            <ac:spMk id="2234" creationId="{6C9BA3F6-0F77-4095-80D9-139DD8D3A846}"/>
          </ac:spMkLst>
        </pc:spChg>
        <pc:spChg chg="add mod">
          <ac:chgData name="Alexander Simon Thrysøe" userId="3f9b9528-1df8-4235-9262-8bdb6141b1d9" providerId="ADAL" clId="{210BC3D0-6D33-4731-A59B-369807834DD2}" dt="2025-10-26T19:58:57.633" v="1510"/>
          <ac:spMkLst>
            <pc:docMk/>
            <pc:sldMk cId="1635377456" sldId="298"/>
            <ac:spMk id="2235" creationId="{24C9F8C2-FBFA-4916-9C94-188CBD831F2E}"/>
          </ac:spMkLst>
        </pc:spChg>
        <pc:spChg chg="add mod">
          <ac:chgData name="Alexander Simon Thrysøe" userId="3f9b9528-1df8-4235-9262-8bdb6141b1d9" providerId="ADAL" clId="{210BC3D0-6D33-4731-A59B-369807834DD2}" dt="2025-10-26T19:58:57.653" v="1518"/>
          <ac:spMkLst>
            <pc:docMk/>
            <pc:sldMk cId="1635377456" sldId="298"/>
            <ac:spMk id="2236" creationId="{0B91F8F3-04C2-441D-8B18-51667D3EBB52}"/>
          </ac:spMkLst>
        </pc:spChg>
        <pc:spChg chg="add mod">
          <ac:chgData name="Alexander Simon Thrysøe" userId="3f9b9528-1df8-4235-9262-8bdb6141b1d9" providerId="ADAL" clId="{210BC3D0-6D33-4731-A59B-369807834DD2}" dt="2025-10-26T19:58:57.673" v="1526"/>
          <ac:spMkLst>
            <pc:docMk/>
            <pc:sldMk cId="1635377456" sldId="298"/>
            <ac:spMk id="2237" creationId="{B95883FA-BFC3-489C-A2C7-5306955FA84F}"/>
          </ac:spMkLst>
        </pc:spChg>
        <pc:spChg chg="add mod">
          <ac:chgData name="Alexander Simon Thrysøe" userId="3f9b9528-1df8-4235-9262-8bdb6141b1d9" providerId="ADAL" clId="{210BC3D0-6D33-4731-A59B-369807834DD2}" dt="2025-10-26T19:58:57.693" v="1534"/>
          <ac:spMkLst>
            <pc:docMk/>
            <pc:sldMk cId="1635377456" sldId="298"/>
            <ac:spMk id="2238" creationId="{95CEB09E-F9A2-4C64-8682-DD7D70E85756}"/>
          </ac:spMkLst>
        </pc:spChg>
        <pc:spChg chg="add mod">
          <ac:chgData name="Alexander Simon Thrysøe" userId="3f9b9528-1df8-4235-9262-8bdb6141b1d9" providerId="ADAL" clId="{210BC3D0-6D33-4731-A59B-369807834DD2}" dt="2025-10-26T19:58:57.714" v="1542"/>
          <ac:spMkLst>
            <pc:docMk/>
            <pc:sldMk cId="1635377456" sldId="298"/>
            <ac:spMk id="2239" creationId="{8BFAA35A-81FE-4A7E-B035-938C73CAB986}"/>
          </ac:spMkLst>
        </pc:spChg>
        <pc:spChg chg="add mod">
          <ac:chgData name="Alexander Simon Thrysøe" userId="3f9b9528-1df8-4235-9262-8bdb6141b1d9" providerId="ADAL" clId="{210BC3D0-6D33-4731-A59B-369807834DD2}" dt="2025-10-26T19:58:57.736" v="1550"/>
          <ac:spMkLst>
            <pc:docMk/>
            <pc:sldMk cId="1635377456" sldId="298"/>
            <ac:spMk id="2240" creationId="{91587921-21D6-42DC-9801-EE9CED8A2CB1}"/>
          </ac:spMkLst>
        </pc:spChg>
        <pc:spChg chg="add mod">
          <ac:chgData name="Alexander Simon Thrysøe" userId="3f9b9528-1df8-4235-9262-8bdb6141b1d9" providerId="ADAL" clId="{210BC3D0-6D33-4731-A59B-369807834DD2}" dt="2025-10-26T19:58:57.758" v="1558"/>
          <ac:spMkLst>
            <pc:docMk/>
            <pc:sldMk cId="1635377456" sldId="298"/>
            <ac:spMk id="2241" creationId="{4B00BE57-F195-43A3-8F3F-03A8249E49FB}"/>
          </ac:spMkLst>
        </pc:spChg>
        <pc:spChg chg="add mod">
          <ac:chgData name="Alexander Simon Thrysøe" userId="3f9b9528-1df8-4235-9262-8bdb6141b1d9" providerId="ADAL" clId="{210BC3D0-6D33-4731-A59B-369807834DD2}" dt="2025-10-26T19:58:57.782" v="1566"/>
          <ac:spMkLst>
            <pc:docMk/>
            <pc:sldMk cId="1635377456" sldId="298"/>
            <ac:spMk id="2242" creationId="{5F476CD1-601B-481A-B827-F6EE3565E36C}"/>
          </ac:spMkLst>
        </pc:spChg>
        <pc:spChg chg="add mod">
          <ac:chgData name="Alexander Simon Thrysøe" userId="3f9b9528-1df8-4235-9262-8bdb6141b1d9" providerId="ADAL" clId="{210BC3D0-6D33-4731-A59B-369807834DD2}" dt="2025-10-26T19:58:57.803" v="1574"/>
          <ac:spMkLst>
            <pc:docMk/>
            <pc:sldMk cId="1635377456" sldId="298"/>
            <ac:spMk id="2243" creationId="{8EA4A55D-FA37-4B92-8BB7-4F6B7A46E549}"/>
          </ac:spMkLst>
        </pc:spChg>
        <pc:spChg chg="add mod">
          <ac:chgData name="Alexander Simon Thrysøe" userId="3f9b9528-1df8-4235-9262-8bdb6141b1d9" providerId="ADAL" clId="{210BC3D0-6D33-4731-A59B-369807834DD2}" dt="2025-10-26T19:58:57.835" v="1582"/>
          <ac:spMkLst>
            <pc:docMk/>
            <pc:sldMk cId="1635377456" sldId="298"/>
            <ac:spMk id="2244" creationId="{66C52C3C-84CE-42DA-AFE3-1844F5ECBAB2}"/>
          </ac:spMkLst>
        </pc:spChg>
        <pc:spChg chg="add mod">
          <ac:chgData name="Alexander Simon Thrysøe" userId="3f9b9528-1df8-4235-9262-8bdb6141b1d9" providerId="ADAL" clId="{210BC3D0-6D33-4731-A59B-369807834DD2}" dt="2025-10-26T19:58:57.855" v="1590"/>
          <ac:spMkLst>
            <pc:docMk/>
            <pc:sldMk cId="1635377456" sldId="298"/>
            <ac:spMk id="2245" creationId="{B5C3D31F-6BC6-4B15-A0D3-40C9421212DE}"/>
          </ac:spMkLst>
        </pc:spChg>
        <pc:spChg chg="add mod">
          <ac:chgData name="Alexander Simon Thrysøe" userId="3f9b9528-1df8-4235-9262-8bdb6141b1d9" providerId="ADAL" clId="{210BC3D0-6D33-4731-A59B-369807834DD2}" dt="2025-10-26T19:58:57.875" v="1598"/>
          <ac:spMkLst>
            <pc:docMk/>
            <pc:sldMk cId="1635377456" sldId="298"/>
            <ac:spMk id="2246" creationId="{B1A50199-0DDF-40C7-9510-AF2241484F48}"/>
          </ac:spMkLst>
        </pc:spChg>
        <pc:spChg chg="add mod">
          <ac:chgData name="Alexander Simon Thrysøe" userId="3f9b9528-1df8-4235-9262-8bdb6141b1d9" providerId="ADAL" clId="{210BC3D0-6D33-4731-A59B-369807834DD2}" dt="2025-10-26T19:58:57.894" v="1606"/>
          <ac:spMkLst>
            <pc:docMk/>
            <pc:sldMk cId="1635377456" sldId="298"/>
            <ac:spMk id="2247" creationId="{08D631BF-29EC-4892-86D7-E95358A1B0F0}"/>
          </ac:spMkLst>
        </pc:spChg>
        <pc:spChg chg="add mod">
          <ac:chgData name="Alexander Simon Thrysøe" userId="3f9b9528-1df8-4235-9262-8bdb6141b1d9" providerId="ADAL" clId="{210BC3D0-6D33-4731-A59B-369807834DD2}" dt="2025-10-26T19:58:57.912" v="1614"/>
          <ac:spMkLst>
            <pc:docMk/>
            <pc:sldMk cId="1635377456" sldId="298"/>
            <ac:spMk id="2248" creationId="{E92CC74C-13B0-4CEB-9130-7BFF72516EC0}"/>
          </ac:spMkLst>
        </pc:spChg>
        <pc:spChg chg="add mod">
          <ac:chgData name="Alexander Simon Thrysøe" userId="3f9b9528-1df8-4235-9262-8bdb6141b1d9" providerId="ADAL" clId="{210BC3D0-6D33-4731-A59B-369807834DD2}" dt="2025-10-26T19:58:57.932" v="1622"/>
          <ac:spMkLst>
            <pc:docMk/>
            <pc:sldMk cId="1635377456" sldId="298"/>
            <ac:spMk id="2249" creationId="{E57CF7DF-4BD0-4457-99D0-FB6FF02AE564}"/>
          </ac:spMkLst>
        </pc:spChg>
        <pc:spChg chg="add mod">
          <ac:chgData name="Alexander Simon Thrysøe" userId="3f9b9528-1df8-4235-9262-8bdb6141b1d9" providerId="ADAL" clId="{210BC3D0-6D33-4731-A59B-369807834DD2}" dt="2025-10-26T19:58:57.953" v="1630"/>
          <ac:spMkLst>
            <pc:docMk/>
            <pc:sldMk cId="1635377456" sldId="298"/>
            <ac:spMk id="2250" creationId="{EF0DAA6F-1D9B-41D0-88E0-AD6C8892265D}"/>
          </ac:spMkLst>
        </pc:spChg>
        <pc:spChg chg="add mod">
          <ac:chgData name="Alexander Simon Thrysøe" userId="3f9b9528-1df8-4235-9262-8bdb6141b1d9" providerId="ADAL" clId="{210BC3D0-6D33-4731-A59B-369807834DD2}" dt="2025-10-26T19:58:57.973" v="1638"/>
          <ac:spMkLst>
            <pc:docMk/>
            <pc:sldMk cId="1635377456" sldId="298"/>
            <ac:spMk id="2251" creationId="{0E2A932A-4B95-42C7-A24E-ABAC75D324B7}"/>
          </ac:spMkLst>
        </pc:spChg>
        <pc:spChg chg="add mod">
          <ac:chgData name="Alexander Simon Thrysøe" userId="3f9b9528-1df8-4235-9262-8bdb6141b1d9" providerId="ADAL" clId="{210BC3D0-6D33-4731-A59B-369807834DD2}" dt="2025-10-26T19:58:57.991" v="1646"/>
          <ac:spMkLst>
            <pc:docMk/>
            <pc:sldMk cId="1635377456" sldId="298"/>
            <ac:spMk id="2252" creationId="{53254DA8-A43B-4E9C-956B-F8A6BDA9D6D4}"/>
          </ac:spMkLst>
        </pc:spChg>
        <pc:spChg chg="add mod">
          <ac:chgData name="Alexander Simon Thrysøe" userId="3f9b9528-1df8-4235-9262-8bdb6141b1d9" providerId="ADAL" clId="{210BC3D0-6D33-4731-A59B-369807834DD2}" dt="2025-10-26T19:58:58.013" v="1654"/>
          <ac:spMkLst>
            <pc:docMk/>
            <pc:sldMk cId="1635377456" sldId="298"/>
            <ac:spMk id="2253" creationId="{738A9D77-9D89-4FB9-B1F1-0042BBAAE412}"/>
          </ac:spMkLst>
        </pc:spChg>
        <pc:spChg chg="add mod">
          <ac:chgData name="Alexander Simon Thrysøe" userId="3f9b9528-1df8-4235-9262-8bdb6141b1d9" providerId="ADAL" clId="{210BC3D0-6D33-4731-A59B-369807834DD2}" dt="2025-10-26T19:58:58.033" v="1662"/>
          <ac:spMkLst>
            <pc:docMk/>
            <pc:sldMk cId="1635377456" sldId="298"/>
            <ac:spMk id="2254" creationId="{D9D04336-4667-4A93-9D1F-1B465339C1AF}"/>
          </ac:spMkLst>
        </pc:spChg>
        <pc:spChg chg="add mod">
          <ac:chgData name="Alexander Simon Thrysøe" userId="3f9b9528-1df8-4235-9262-8bdb6141b1d9" providerId="ADAL" clId="{210BC3D0-6D33-4731-A59B-369807834DD2}" dt="2025-10-26T19:58:58.056" v="1670"/>
          <ac:spMkLst>
            <pc:docMk/>
            <pc:sldMk cId="1635377456" sldId="298"/>
            <ac:spMk id="2255" creationId="{3E99F956-3C85-407C-808A-7B39E5CE8E62}"/>
          </ac:spMkLst>
        </pc:spChg>
        <pc:spChg chg="add mod">
          <ac:chgData name="Alexander Simon Thrysøe" userId="3f9b9528-1df8-4235-9262-8bdb6141b1d9" providerId="ADAL" clId="{210BC3D0-6D33-4731-A59B-369807834DD2}" dt="2025-10-26T19:58:58.078" v="1678"/>
          <ac:spMkLst>
            <pc:docMk/>
            <pc:sldMk cId="1635377456" sldId="298"/>
            <ac:spMk id="2256" creationId="{5BAF2BA0-D4E2-4181-B58B-2C9EC4F72E6C}"/>
          </ac:spMkLst>
        </pc:spChg>
        <pc:spChg chg="add mod">
          <ac:chgData name="Alexander Simon Thrysøe" userId="3f9b9528-1df8-4235-9262-8bdb6141b1d9" providerId="ADAL" clId="{210BC3D0-6D33-4731-A59B-369807834DD2}" dt="2025-10-26T19:58:58.102" v="1686"/>
          <ac:spMkLst>
            <pc:docMk/>
            <pc:sldMk cId="1635377456" sldId="298"/>
            <ac:spMk id="2257" creationId="{8C0D7080-D6DC-4A02-9A0C-33769A6B1DE9}"/>
          </ac:spMkLst>
        </pc:spChg>
        <pc:spChg chg="add mod">
          <ac:chgData name="Alexander Simon Thrysøe" userId="3f9b9528-1df8-4235-9262-8bdb6141b1d9" providerId="ADAL" clId="{210BC3D0-6D33-4731-A59B-369807834DD2}" dt="2025-10-26T19:58:58.126" v="1694"/>
          <ac:spMkLst>
            <pc:docMk/>
            <pc:sldMk cId="1635377456" sldId="298"/>
            <ac:spMk id="2258" creationId="{76FE857D-3649-47CE-9C40-2C5E6AFF6BBE}"/>
          </ac:spMkLst>
        </pc:spChg>
        <pc:spChg chg="add mod">
          <ac:chgData name="Alexander Simon Thrysøe" userId="3f9b9528-1df8-4235-9262-8bdb6141b1d9" providerId="ADAL" clId="{210BC3D0-6D33-4731-A59B-369807834DD2}" dt="2025-10-26T19:58:58.146" v="1702"/>
          <ac:spMkLst>
            <pc:docMk/>
            <pc:sldMk cId="1635377456" sldId="298"/>
            <ac:spMk id="2259" creationId="{18B33607-6CE3-4E0B-A5AF-C6571D656CFB}"/>
          </ac:spMkLst>
        </pc:spChg>
        <pc:spChg chg="add mod">
          <ac:chgData name="Alexander Simon Thrysøe" userId="3f9b9528-1df8-4235-9262-8bdb6141b1d9" providerId="ADAL" clId="{210BC3D0-6D33-4731-A59B-369807834DD2}" dt="2025-10-26T19:58:58.170" v="1710"/>
          <ac:spMkLst>
            <pc:docMk/>
            <pc:sldMk cId="1635377456" sldId="298"/>
            <ac:spMk id="2260" creationId="{CFEBE97D-C593-4D73-BDE1-D4EABD1B24C8}"/>
          </ac:spMkLst>
        </pc:spChg>
        <pc:spChg chg="add mod">
          <ac:chgData name="Alexander Simon Thrysøe" userId="3f9b9528-1df8-4235-9262-8bdb6141b1d9" providerId="ADAL" clId="{210BC3D0-6D33-4731-A59B-369807834DD2}" dt="2025-10-26T19:58:58.188" v="1718"/>
          <ac:spMkLst>
            <pc:docMk/>
            <pc:sldMk cId="1635377456" sldId="298"/>
            <ac:spMk id="2261" creationId="{2B77AE62-483E-4E1D-B442-E52347E6A079}"/>
          </ac:spMkLst>
        </pc:spChg>
        <pc:spChg chg="add mod">
          <ac:chgData name="Alexander Simon Thrysøe" userId="3f9b9528-1df8-4235-9262-8bdb6141b1d9" providerId="ADAL" clId="{210BC3D0-6D33-4731-A59B-369807834DD2}" dt="2025-10-26T19:58:58.210" v="1726"/>
          <ac:spMkLst>
            <pc:docMk/>
            <pc:sldMk cId="1635377456" sldId="298"/>
            <ac:spMk id="2262" creationId="{B23657E7-DF38-4F75-80E3-FBE4F3711A88}"/>
          </ac:spMkLst>
        </pc:spChg>
        <pc:spChg chg="add mod">
          <ac:chgData name="Alexander Simon Thrysøe" userId="3f9b9528-1df8-4235-9262-8bdb6141b1d9" providerId="ADAL" clId="{210BC3D0-6D33-4731-A59B-369807834DD2}" dt="2025-10-26T19:58:58.229" v="1734"/>
          <ac:spMkLst>
            <pc:docMk/>
            <pc:sldMk cId="1635377456" sldId="298"/>
            <ac:spMk id="2263" creationId="{BF5F5F7C-BA0A-4E9E-8143-27EBA7B8F552}"/>
          </ac:spMkLst>
        </pc:spChg>
        <pc:spChg chg="add mod">
          <ac:chgData name="Alexander Simon Thrysøe" userId="3f9b9528-1df8-4235-9262-8bdb6141b1d9" providerId="ADAL" clId="{210BC3D0-6D33-4731-A59B-369807834DD2}" dt="2025-10-26T19:58:58.247" v="1742"/>
          <ac:spMkLst>
            <pc:docMk/>
            <pc:sldMk cId="1635377456" sldId="298"/>
            <ac:spMk id="2264" creationId="{EF264F4B-813A-45C7-A1C4-DC4BB17516EB}"/>
          </ac:spMkLst>
        </pc:spChg>
        <pc:spChg chg="add mod">
          <ac:chgData name="Alexander Simon Thrysøe" userId="3f9b9528-1df8-4235-9262-8bdb6141b1d9" providerId="ADAL" clId="{210BC3D0-6D33-4731-A59B-369807834DD2}" dt="2025-10-26T19:58:58.268" v="1750"/>
          <ac:spMkLst>
            <pc:docMk/>
            <pc:sldMk cId="1635377456" sldId="298"/>
            <ac:spMk id="2265" creationId="{BB8BEE27-AD67-497F-A48B-A2A9A2967B8C}"/>
          </ac:spMkLst>
        </pc:spChg>
        <pc:spChg chg="add mod">
          <ac:chgData name="Alexander Simon Thrysøe" userId="3f9b9528-1df8-4235-9262-8bdb6141b1d9" providerId="ADAL" clId="{210BC3D0-6D33-4731-A59B-369807834DD2}" dt="2025-10-26T19:58:58.290" v="1758"/>
          <ac:spMkLst>
            <pc:docMk/>
            <pc:sldMk cId="1635377456" sldId="298"/>
            <ac:spMk id="2266" creationId="{0AB4C8F7-B3CD-43DF-87D4-D5EB01291D70}"/>
          </ac:spMkLst>
        </pc:spChg>
        <pc:spChg chg="add mod">
          <ac:chgData name="Alexander Simon Thrysøe" userId="3f9b9528-1df8-4235-9262-8bdb6141b1d9" providerId="ADAL" clId="{210BC3D0-6D33-4731-A59B-369807834DD2}" dt="2025-10-26T19:58:58.308" v="1766"/>
          <ac:spMkLst>
            <pc:docMk/>
            <pc:sldMk cId="1635377456" sldId="298"/>
            <ac:spMk id="2267" creationId="{D7D3791E-4662-4D73-859D-6014938BB5B2}"/>
          </ac:spMkLst>
        </pc:spChg>
        <pc:spChg chg="add mod">
          <ac:chgData name="Alexander Simon Thrysøe" userId="3f9b9528-1df8-4235-9262-8bdb6141b1d9" providerId="ADAL" clId="{210BC3D0-6D33-4731-A59B-369807834DD2}" dt="2025-10-26T19:58:58.326" v="1774"/>
          <ac:spMkLst>
            <pc:docMk/>
            <pc:sldMk cId="1635377456" sldId="298"/>
            <ac:spMk id="2268" creationId="{79F1EAB9-3214-4F0A-9965-0DA9ECEAB493}"/>
          </ac:spMkLst>
        </pc:spChg>
        <pc:spChg chg="add mod">
          <ac:chgData name="Alexander Simon Thrysøe" userId="3f9b9528-1df8-4235-9262-8bdb6141b1d9" providerId="ADAL" clId="{210BC3D0-6D33-4731-A59B-369807834DD2}" dt="2025-10-26T19:58:58.345" v="1782"/>
          <ac:spMkLst>
            <pc:docMk/>
            <pc:sldMk cId="1635377456" sldId="298"/>
            <ac:spMk id="2269" creationId="{9CC39AC9-8109-487F-85E0-C2D65C7BF271}"/>
          </ac:spMkLst>
        </pc:spChg>
        <pc:spChg chg="add mod">
          <ac:chgData name="Alexander Simon Thrysøe" userId="3f9b9528-1df8-4235-9262-8bdb6141b1d9" providerId="ADAL" clId="{210BC3D0-6D33-4731-A59B-369807834DD2}" dt="2025-10-26T19:58:58.362" v="1790"/>
          <ac:spMkLst>
            <pc:docMk/>
            <pc:sldMk cId="1635377456" sldId="298"/>
            <ac:spMk id="2270" creationId="{39CE92D6-E277-4363-80A0-D664B592B15A}"/>
          </ac:spMkLst>
        </pc:spChg>
        <pc:spChg chg="add mod">
          <ac:chgData name="Alexander Simon Thrysøe" userId="3f9b9528-1df8-4235-9262-8bdb6141b1d9" providerId="ADAL" clId="{210BC3D0-6D33-4731-A59B-369807834DD2}" dt="2025-10-26T19:58:58.376" v="1798"/>
          <ac:spMkLst>
            <pc:docMk/>
            <pc:sldMk cId="1635377456" sldId="298"/>
            <ac:spMk id="2271" creationId="{8C17B2D7-F1B6-4159-9C12-45E3AF868B39}"/>
          </ac:spMkLst>
        </pc:spChg>
        <pc:spChg chg="add mod">
          <ac:chgData name="Alexander Simon Thrysøe" userId="3f9b9528-1df8-4235-9262-8bdb6141b1d9" providerId="ADAL" clId="{210BC3D0-6D33-4731-A59B-369807834DD2}" dt="2025-10-26T19:58:58.395" v="1806"/>
          <ac:spMkLst>
            <pc:docMk/>
            <pc:sldMk cId="1635377456" sldId="298"/>
            <ac:spMk id="2272" creationId="{14A008A6-B3E8-4D38-A27D-530FB2ABAC5A}"/>
          </ac:spMkLst>
        </pc:spChg>
        <pc:spChg chg="add mod">
          <ac:chgData name="Alexander Simon Thrysøe" userId="3f9b9528-1df8-4235-9262-8bdb6141b1d9" providerId="ADAL" clId="{210BC3D0-6D33-4731-A59B-369807834DD2}" dt="2025-10-26T19:58:58.401" v="1814"/>
          <ac:spMkLst>
            <pc:docMk/>
            <pc:sldMk cId="1635377456" sldId="298"/>
            <ac:spMk id="2273" creationId="{33B8E52F-C301-4E48-9CEE-7B8AFB9101C9}"/>
          </ac:spMkLst>
        </pc:spChg>
        <pc:spChg chg="add mod">
          <ac:chgData name="Alexander Simon Thrysøe" userId="3f9b9528-1df8-4235-9262-8bdb6141b1d9" providerId="ADAL" clId="{210BC3D0-6D33-4731-A59B-369807834DD2}" dt="2025-10-26T19:58:58.424" v="1822"/>
          <ac:spMkLst>
            <pc:docMk/>
            <pc:sldMk cId="1635377456" sldId="298"/>
            <ac:spMk id="2274" creationId="{AB1359D8-68C8-4E95-8389-36487F8F01C1}"/>
          </ac:spMkLst>
        </pc:spChg>
        <pc:spChg chg="add mod">
          <ac:chgData name="Alexander Simon Thrysøe" userId="3f9b9528-1df8-4235-9262-8bdb6141b1d9" providerId="ADAL" clId="{210BC3D0-6D33-4731-A59B-369807834DD2}" dt="2025-10-26T19:58:58.432" v="1830"/>
          <ac:spMkLst>
            <pc:docMk/>
            <pc:sldMk cId="1635377456" sldId="298"/>
            <ac:spMk id="2275" creationId="{A15B57DA-2634-4458-A68E-07691E525F96}"/>
          </ac:spMkLst>
        </pc:spChg>
        <pc:spChg chg="add mod">
          <ac:chgData name="Alexander Simon Thrysøe" userId="3f9b9528-1df8-4235-9262-8bdb6141b1d9" providerId="ADAL" clId="{210BC3D0-6D33-4731-A59B-369807834DD2}" dt="2025-10-26T19:58:58.448" v="1838"/>
          <ac:spMkLst>
            <pc:docMk/>
            <pc:sldMk cId="1635377456" sldId="298"/>
            <ac:spMk id="2276" creationId="{827BF1C2-9B09-4CDC-A6C6-AD2717F95D75}"/>
          </ac:spMkLst>
        </pc:spChg>
        <pc:spChg chg="add mod">
          <ac:chgData name="Alexander Simon Thrysøe" userId="3f9b9528-1df8-4235-9262-8bdb6141b1d9" providerId="ADAL" clId="{210BC3D0-6D33-4731-A59B-369807834DD2}" dt="2025-10-26T19:58:58.470" v="1846"/>
          <ac:spMkLst>
            <pc:docMk/>
            <pc:sldMk cId="1635377456" sldId="298"/>
            <ac:spMk id="2277" creationId="{A8E19225-07D0-4E5C-A44F-61F874858568}"/>
          </ac:spMkLst>
        </pc:spChg>
        <pc:spChg chg="add mod">
          <ac:chgData name="Alexander Simon Thrysøe" userId="3f9b9528-1df8-4235-9262-8bdb6141b1d9" providerId="ADAL" clId="{210BC3D0-6D33-4731-A59B-369807834DD2}" dt="2025-10-26T19:58:58.490" v="1854"/>
          <ac:spMkLst>
            <pc:docMk/>
            <pc:sldMk cId="1635377456" sldId="298"/>
            <ac:spMk id="2278" creationId="{0667DD0F-E59F-4461-9AD6-D3A01F0A431B}"/>
          </ac:spMkLst>
        </pc:spChg>
        <pc:spChg chg="add mod">
          <ac:chgData name="Alexander Simon Thrysøe" userId="3f9b9528-1df8-4235-9262-8bdb6141b1d9" providerId="ADAL" clId="{210BC3D0-6D33-4731-A59B-369807834DD2}" dt="2025-10-26T19:58:58.502" v="1862"/>
          <ac:spMkLst>
            <pc:docMk/>
            <pc:sldMk cId="1635377456" sldId="298"/>
            <ac:spMk id="2279" creationId="{B7965FFD-3B7A-4A57-8243-85596C7CAC61}"/>
          </ac:spMkLst>
        </pc:spChg>
        <pc:spChg chg="add mod">
          <ac:chgData name="Alexander Simon Thrysøe" userId="3f9b9528-1df8-4235-9262-8bdb6141b1d9" providerId="ADAL" clId="{210BC3D0-6D33-4731-A59B-369807834DD2}" dt="2025-10-26T19:58:58.511" v="1870"/>
          <ac:spMkLst>
            <pc:docMk/>
            <pc:sldMk cId="1635377456" sldId="298"/>
            <ac:spMk id="2280" creationId="{A9E9537D-2623-414C-B707-A255FD02197F}"/>
          </ac:spMkLst>
        </pc:spChg>
        <pc:spChg chg="add mod">
          <ac:chgData name="Alexander Simon Thrysøe" userId="3f9b9528-1df8-4235-9262-8bdb6141b1d9" providerId="ADAL" clId="{210BC3D0-6D33-4731-A59B-369807834DD2}" dt="2025-10-26T19:58:58.533" v="1878"/>
          <ac:spMkLst>
            <pc:docMk/>
            <pc:sldMk cId="1635377456" sldId="298"/>
            <ac:spMk id="2281" creationId="{8B472D56-FEA9-414A-B9C9-7A32BDF32929}"/>
          </ac:spMkLst>
        </pc:spChg>
        <pc:spChg chg="add mod">
          <ac:chgData name="Alexander Simon Thrysøe" userId="3f9b9528-1df8-4235-9262-8bdb6141b1d9" providerId="ADAL" clId="{210BC3D0-6D33-4731-A59B-369807834DD2}" dt="2025-10-26T19:58:58.555" v="1886"/>
          <ac:spMkLst>
            <pc:docMk/>
            <pc:sldMk cId="1635377456" sldId="298"/>
            <ac:spMk id="2282" creationId="{85F38111-BA03-4F49-B8D5-423D4AEB1CA9}"/>
          </ac:spMkLst>
        </pc:spChg>
        <pc:spChg chg="add mod">
          <ac:chgData name="Alexander Simon Thrysøe" userId="3f9b9528-1df8-4235-9262-8bdb6141b1d9" providerId="ADAL" clId="{210BC3D0-6D33-4731-A59B-369807834DD2}" dt="2025-10-26T19:58:58.577" v="1894"/>
          <ac:spMkLst>
            <pc:docMk/>
            <pc:sldMk cId="1635377456" sldId="298"/>
            <ac:spMk id="2283" creationId="{2B1B04DC-AB69-458F-A4A7-5FDC0FFD27C2}"/>
          </ac:spMkLst>
        </pc:spChg>
        <pc:spChg chg="add mod">
          <ac:chgData name="Alexander Simon Thrysøe" userId="3f9b9528-1df8-4235-9262-8bdb6141b1d9" providerId="ADAL" clId="{210BC3D0-6D33-4731-A59B-369807834DD2}" dt="2025-10-26T19:58:58.596" v="1902"/>
          <ac:spMkLst>
            <pc:docMk/>
            <pc:sldMk cId="1635377456" sldId="298"/>
            <ac:spMk id="2284" creationId="{42FCE021-19CD-4765-8939-4E0C2065A1C4}"/>
          </ac:spMkLst>
        </pc:spChg>
        <pc:spChg chg="add mod">
          <ac:chgData name="Alexander Simon Thrysøe" userId="3f9b9528-1df8-4235-9262-8bdb6141b1d9" providerId="ADAL" clId="{210BC3D0-6D33-4731-A59B-369807834DD2}" dt="2025-10-26T19:58:58.616" v="1910"/>
          <ac:spMkLst>
            <pc:docMk/>
            <pc:sldMk cId="1635377456" sldId="298"/>
            <ac:spMk id="2285" creationId="{E076650F-E450-4FE8-85A4-FFAE3C9F195D}"/>
          </ac:spMkLst>
        </pc:spChg>
        <pc:spChg chg="add mod">
          <ac:chgData name="Alexander Simon Thrysøe" userId="3f9b9528-1df8-4235-9262-8bdb6141b1d9" providerId="ADAL" clId="{210BC3D0-6D33-4731-A59B-369807834DD2}" dt="2025-10-26T19:58:58.632" v="1918"/>
          <ac:spMkLst>
            <pc:docMk/>
            <pc:sldMk cId="1635377456" sldId="298"/>
            <ac:spMk id="2286" creationId="{0FA22341-DD4F-4295-868B-D3AA1A08DCFD}"/>
          </ac:spMkLst>
        </pc:spChg>
        <pc:spChg chg="add mod">
          <ac:chgData name="Alexander Simon Thrysøe" userId="3f9b9528-1df8-4235-9262-8bdb6141b1d9" providerId="ADAL" clId="{210BC3D0-6D33-4731-A59B-369807834DD2}" dt="2025-10-26T19:58:58.652" v="1926"/>
          <ac:spMkLst>
            <pc:docMk/>
            <pc:sldMk cId="1635377456" sldId="298"/>
            <ac:spMk id="2287" creationId="{EF8772D8-8EE3-4AD5-8C49-BA1F0BFA671A}"/>
          </ac:spMkLst>
        </pc:spChg>
        <pc:spChg chg="add mod">
          <ac:chgData name="Alexander Simon Thrysøe" userId="3f9b9528-1df8-4235-9262-8bdb6141b1d9" providerId="ADAL" clId="{210BC3D0-6D33-4731-A59B-369807834DD2}" dt="2025-10-26T19:58:58.670" v="1934"/>
          <ac:spMkLst>
            <pc:docMk/>
            <pc:sldMk cId="1635377456" sldId="298"/>
            <ac:spMk id="2288" creationId="{89591763-70CB-4010-B8C2-56E7875B3813}"/>
          </ac:spMkLst>
        </pc:spChg>
        <pc:spChg chg="add mod">
          <ac:chgData name="Alexander Simon Thrysøe" userId="3f9b9528-1df8-4235-9262-8bdb6141b1d9" providerId="ADAL" clId="{210BC3D0-6D33-4731-A59B-369807834DD2}" dt="2025-10-26T19:58:58.688" v="1942"/>
          <ac:spMkLst>
            <pc:docMk/>
            <pc:sldMk cId="1635377456" sldId="298"/>
            <ac:spMk id="2289" creationId="{5F72D78B-A82B-46F2-967A-BC177F2921FC}"/>
          </ac:spMkLst>
        </pc:spChg>
        <pc:spChg chg="add mod">
          <ac:chgData name="Alexander Simon Thrysøe" userId="3f9b9528-1df8-4235-9262-8bdb6141b1d9" providerId="ADAL" clId="{210BC3D0-6D33-4731-A59B-369807834DD2}" dt="2025-10-26T19:58:58.708" v="1950"/>
          <ac:spMkLst>
            <pc:docMk/>
            <pc:sldMk cId="1635377456" sldId="298"/>
            <ac:spMk id="2290" creationId="{9084D0C8-30AB-4F8A-856F-5CFC0F19C501}"/>
          </ac:spMkLst>
        </pc:spChg>
        <pc:spChg chg="add mod">
          <ac:chgData name="Alexander Simon Thrysøe" userId="3f9b9528-1df8-4235-9262-8bdb6141b1d9" providerId="ADAL" clId="{210BC3D0-6D33-4731-A59B-369807834DD2}" dt="2025-10-26T19:58:58.730" v="1958"/>
          <ac:spMkLst>
            <pc:docMk/>
            <pc:sldMk cId="1635377456" sldId="298"/>
            <ac:spMk id="2291" creationId="{4602B476-D29F-4DA3-AEEC-C00058ED31A5}"/>
          </ac:spMkLst>
        </pc:spChg>
        <pc:spChg chg="add mod">
          <ac:chgData name="Alexander Simon Thrysøe" userId="3f9b9528-1df8-4235-9262-8bdb6141b1d9" providerId="ADAL" clId="{210BC3D0-6D33-4731-A59B-369807834DD2}" dt="2025-10-26T19:58:58.751" v="1966"/>
          <ac:spMkLst>
            <pc:docMk/>
            <pc:sldMk cId="1635377456" sldId="298"/>
            <ac:spMk id="2292" creationId="{530492BB-3CE4-43E2-8EDD-6570E860F736}"/>
          </ac:spMkLst>
        </pc:spChg>
        <pc:spChg chg="add mod">
          <ac:chgData name="Alexander Simon Thrysøe" userId="3f9b9528-1df8-4235-9262-8bdb6141b1d9" providerId="ADAL" clId="{210BC3D0-6D33-4731-A59B-369807834DD2}" dt="2025-10-26T19:58:58.773" v="1974"/>
          <ac:spMkLst>
            <pc:docMk/>
            <pc:sldMk cId="1635377456" sldId="298"/>
            <ac:spMk id="2293" creationId="{13809273-0C40-49D9-B816-143CAD844962}"/>
          </ac:spMkLst>
        </pc:spChg>
        <pc:spChg chg="add mod">
          <ac:chgData name="Alexander Simon Thrysøe" userId="3f9b9528-1df8-4235-9262-8bdb6141b1d9" providerId="ADAL" clId="{210BC3D0-6D33-4731-A59B-369807834DD2}" dt="2025-10-26T19:58:58.795" v="1982"/>
          <ac:spMkLst>
            <pc:docMk/>
            <pc:sldMk cId="1635377456" sldId="298"/>
            <ac:spMk id="2294" creationId="{B655CF14-F271-4BCC-BF8E-364B9FF8E690}"/>
          </ac:spMkLst>
        </pc:spChg>
        <pc:spChg chg="add mod">
          <ac:chgData name="Alexander Simon Thrysøe" userId="3f9b9528-1df8-4235-9262-8bdb6141b1d9" providerId="ADAL" clId="{210BC3D0-6D33-4731-A59B-369807834DD2}" dt="2025-10-26T19:58:58.815" v="1990"/>
          <ac:spMkLst>
            <pc:docMk/>
            <pc:sldMk cId="1635377456" sldId="298"/>
            <ac:spMk id="2295" creationId="{1997F346-BEAA-4AA9-870D-E5FA0AB6A3A4}"/>
          </ac:spMkLst>
        </pc:spChg>
        <pc:spChg chg="add mod">
          <ac:chgData name="Alexander Simon Thrysøe" userId="3f9b9528-1df8-4235-9262-8bdb6141b1d9" providerId="ADAL" clId="{210BC3D0-6D33-4731-A59B-369807834DD2}" dt="2025-10-26T19:58:58.841" v="1998"/>
          <ac:spMkLst>
            <pc:docMk/>
            <pc:sldMk cId="1635377456" sldId="298"/>
            <ac:spMk id="2296" creationId="{27F42F09-4147-40BE-A5E7-4F2AAE46C5A6}"/>
          </ac:spMkLst>
        </pc:spChg>
        <pc:spChg chg="add mod">
          <ac:chgData name="Alexander Simon Thrysøe" userId="3f9b9528-1df8-4235-9262-8bdb6141b1d9" providerId="ADAL" clId="{210BC3D0-6D33-4731-A59B-369807834DD2}" dt="2025-10-26T19:58:58.860" v="2006"/>
          <ac:spMkLst>
            <pc:docMk/>
            <pc:sldMk cId="1635377456" sldId="298"/>
            <ac:spMk id="2297" creationId="{58E4C7F6-A3EC-49E4-A0E1-7B307AB8D6E3}"/>
          </ac:spMkLst>
        </pc:spChg>
        <pc:spChg chg="add mod">
          <ac:chgData name="Alexander Simon Thrysøe" userId="3f9b9528-1df8-4235-9262-8bdb6141b1d9" providerId="ADAL" clId="{210BC3D0-6D33-4731-A59B-369807834DD2}" dt="2025-10-26T19:58:58.878" v="2014"/>
          <ac:spMkLst>
            <pc:docMk/>
            <pc:sldMk cId="1635377456" sldId="298"/>
            <ac:spMk id="2298" creationId="{EF8882AA-C098-4E4E-A968-415E6D8CBEB2}"/>
          </ac:spMkLst>
        </pc:spChg>
        <pc:spChg chg="add mod">
          <ac:chgData name="Alexander Simon Thrysøe" userId="3f9b9528-1df8-4235-9262-8bdb6141b1d9" providerId="ADAL" clId="{210BC3D0-6D33-4731-A59B-369807834DD2}" dt="2025-10-26T19:58:58.900" v="2022"/>
          <ac:spMkLst>
            <pc:docMk/>
            <pc:sldMk cId="1635377456" sldId="298"/>
            <ac:spMk id="2299" creationId="{74311BB3-D28C-47D0-ACAD-4F24F5B49067}"/>
          </ac:spMkLst>
        </pc:spChg>
        <pc:spChg chg="add mod">
          <ac:chgData name="Alexander Simon Thrysøe" userId="3f9b9528-1df8-4235-9262-8bdb6141b1d9" providerId="ADAL" clId="{210BC3D0-6D33-4731-A59B-369807834DD2}" dt="2025-10-26T19:58:58.922" v="2030"/>
          <ac:spMkLst>
            <pc:docMk/>
            <pc:sldMk cId="1635377456" sldId="298"/>
            <ac:spMk id="2300" creationId="{A28BF9CE-F774-44DC-9885-B4AFA842F58F}"/>
          </ac:spMkLst>
        </pc:spChg>
        <pc:spChg chg="add mod">
          <ac:chgData name="Alexander Simon Thrysøe" userId="3f9b9528-1df8-4235-9262-8bdb6141b1d9" providerId="ADAL" clId="{210BC3D0-6D33-4731-A59B-369807834DD2}" dt="2025-10-26T19:58:58.947" v="2038"/>
          <ac:spMkLst>
            <pc:docMk/>
            <pc:sldMk cId="1635377456" sldId="298"/>
            <ac:spMk id="2301" creationId="{4BCCDFFD-BA76-41CD-B516-93DAC0E5CDC7}"/>
          </ac:spMkLst>
        </pc:spChg>
        <pc:spChg chg="add mod">
          <ac:chgData name="Alexander Simon Thrysøe" userId="3f9b9528-1df8-4235-9262-8bdb6141b1d9" providerId="ADAL" clId="{210BC3D0-6D33-4731-A59B-369807834DD2}" dt="2025-10-26T19:58:58.970" v="2046"/>
          <ac:spMkLst>
            <pc:docMk/>
            <pc:sldMk cId="1635377456" sldId="298"/>
            <ac:spMk id="2302" creationId="{63FA1DC8-9E7F-43BE-B252-460ADA017963}"/>
          </ac:spMkLst>
        </pc:spChg>
        <pc:spChg chg="add mod">
          <ac:chgData name="Alexander Simon Thrysøe" userId="3f9b9528-1df8-4235-9262-8bdb6141b1d9" providerId="ADAL" clId="{210BC3D0-6D33-4731-A59B-369807834DD2}" dt="2025-10-26T19:58:58.991" v="2054"/>
          <ac:spMkLst>
            <pc:docMk/>
            <pc:sldMk cId="1635377456" sldId="298"/>
            <ac:spMk id="2303" creationId="{D9D3337E-8D5F-4F65-B9F0-D1151BC2CF59}"/>
          </ac:spMkLst>
        </pc:spChg>
        <pc:spChg chg="add mod">
          <ac:chgData name="Alexander Simon Thrysøe" userId="3f9b9528-1df8-4235-9262-8bdb6141b1d9" providerId="ADAL" clId="{210BC3D0-6D33-4731-A59B-369807834DD2}" dt="2025-10-26T19:58:59.014" v="2062"/>
          <ac:spMkLst>
            <pc:docMk/>
            <pc:sldMk cId="1635377456" sldId="298"/>
            <ac:spMk id="2304" creationId="{E22940C7-C2A2-4841-947C-4BFA581C065A}"/>
          </ac:spMkLst>
        </pc:spChg>
        <pc:spChg chg="add mod">
          <ac:chgData name="Alexander Simon Thrysøe" userId="3f9b9528-1df8-4235-9262-8bdb6141b1d9" providerId="ADAL" clId="{210BC3D0-6D33-4731-A59B-369807834DD2}" dt="2025-10-26T19:58:59.031" v="2070"/>
          <ac:spMkLst>
            <pc:docMk/>
            <pc:sldMk cId="1635377456" sldId="298"/>
            <ac:spMk id="2305" creationId="{C8E0630F-E1FF-461C-88B1-C5CC3BFB6DFE}"/>
          </ac:spMkLst>
        </pc:spChg>
        <pc:spChg chg="add mod">
          <ac:chgData name="Alexander Simon Thrysøe" userId="3f9b9528-1df8-4235-9262-8bdb6141b1d9" providerId="ADAL" clId="{210BC3D0-6D33-4731-A59B-369807834DD2}" dt="2025-10-26T19:58:59.055" v="2078"/>
          <ac:spMkLst>
            <pc:docMk/>
            <pc:sldMk cId="1635377456" sldId="298"/>
            <ac:spMk id="2306" creationId="{3F2BBC8F-DA00-48F1-9966-C624E2DA4DC4}"/>
          </ac:spMkLst>
        </pc:spChg>
        <pc:spChg chg="add mod">
          <ac:chgData name="Alexander Simon Thrysøe" userId="3f9b9528-1df8-4235-9262-8bdb6141b1d9" providerId="ADAL" clId="{210BC3D0-6D33-4731-A59B-369807834DD2}" dt="2025-10-26T19:58:59.075" v="2086"/>
          <ac:spMkLst>
            <pc:docMk/>
            <pc:sldMk cId="1635377456" sldId="298"/>
            <ac:spMk id="2307" creationId="{A6A5CD1D-7933-4790-AF5D-234323BE519B}"/>
          </ac:spMkLst>
        </pc:spChg>
        <pc:spChg chg="add mod">
          <ac:chgData name="Alexander Simon Thrysøe" userId="3f9b9528-1df8-4235-9262-8bdb6141b1d9" providerId="ADAL" clId="{210BC3D0-6D33-4731-A59B-369807834DD2}" dt="2025-10-26T19:58:59.095" v="2094"/>
          <ac:spMkLst>
            <pc:docMk/>
            <pc:sldMk cId="1635377456" sldId="298"/>
            <ac:spMk id="2308" creationId="{44FEEAE7-11FC-4B41-890D-B2FD88F712E8}"/>
          </ac:spMkLst>
        </pc:spChg>
        <pc:spChg chg="add mod">
          <ac:chgData name="Alexander Simon Thrysøe" userId="3f9b9528-1df8-4235-9262-8bdb6141b1d9" providerId="ADAL" clId="{210BC3D0-6D33-4731-A59B-369807834DD2}" dt="2025-10-26T19:58:59.117" v="2102"/>
          <ac:spMkLst>
            <pc:docMk/>
            <pc:sldMk cId="1635377456" sldId="298"/>
            <ac:spMk id="2309" creationId="{A2283199-3004-4D34-90DA-774F9A5E9099}"/>
          </ac:spMkLst>
        </pc:spChg>
        <pc:spChg chg="add mod">
          <ac:chgData name="Alexander Simon Thrysøe" userId="3f9b9528-1df8-4235-9262-8bdb6141b1d9" providerId="ADAL" clId="{210BC3D0-6D33-4731-A59B-369807834DD2}" dt="2025-10-26T19:58:59.137" v="2110"/>
          <ac:spMkLst>
            <pc:docMk/>
            <pc:sldMk cId="1635377456" sldId="298"/>
            <ac:spMk id="2310" creationId="{E402A83D-CFD2-4C18-AB93-3D951F2FF47B}"/>
          </ac:spMkLst>
        </pc:spChg>
        <pc:spChg chg="add mod">
          <ac:chgData name="Alexander Simon Thrysøe" userId="3f9b9528-1df8-4235-9262-8bdb6141b1d9" providerId="ADAL" clId="{210BC3D0-6D33-4731-A59B-369807834DD2}" dt="2025-10-26T19:58:59.160" v="2118"/>
          <ac:spMkLst>
            <pc:docMk/>
            <pc:sldMk cId="1635377456" sldId="298"/>
            <ac:spMk id="2311" creationId="{65255E6F-94A2-4D00-9AE4-8FE85856AB21}"/>
          </ac:spMkLst>
        </pc:spChg>
        <pc:spChg chg="add mod">
          <ac:chgData name="Alexander Simon Thrysøe" userId="3f9b9528-1df8-4235-9262-8bdb6141b1d9" providerId="ADAL" clId="{210BC3D0-6D33-4731-A59B-369807834DD2}" dt="2025-10-26T19:58:59.186" v="2126"/>
          <ac:spMkLst>
            <pc:docMk/>
            <pc:sldMk cId="1635377456" sldId="298"/>
            <ac:spMk id="2312" creationId="{F24A3184-E90E-419E-A6FD-3C94867746D6}"/>
          </ac:spMkLst>
        </pc:spChg>
        <pc:spChg chg="add mod">
          <ac:chgData name="Alexander Simon Thrysøe" userId="3f9b9528-1df8-4235-9262-8bdb6141b1d9" providerId="ADAL" clId="{210BC3D0-6D33-4731-A59B-369807834DD2}" dt="2025-10-26T19:58:59.204" v="2134"/>
          <ac:spMkLst>
            <pc:docMk/>
            <pc:sldMk cId="1635377456" sldId="298"/>
            <ac:spMk id="2313" creationId="{4D3946FC-9140-45E7-905B-D09B139EB21A}"/>
          </ac:spMkLst>
        </pc:spChg>
        <pc:spChg chg="add mod">
          <ac:chgData name="Alexander Simon Thrysøe" userId="3f9b9528-1df8-4235-9262-8bdb6141b1d9" providerId="ADAL" clId="{210BC3D0-6D33-4731-A59B-369807834DD2}" dt="2025-10-26T19:58:59.225" v="2142"/>
          <ac:spMkLst>
            <pc:docMk/>
            <pc:sldMk cId="1635377456" sldId="298"/>
            <ac:spMk id="2314" creationId="{59B7A670-AB09-4DD6-821B-CFF3E029AAD5}"/>
          </ac:spMkLst>
        </pc:spChg>
        <pc:spChg chg="add mod">
          <ac:chgData name="Alexander Simon Thrysøe" userId="3f9b9528-1df8-4235-9262-8bdb6141b1d9" providerId="ADAL" clId="{210BC3D0-6D33-4731-A59B-369807834DD2}" dt="2025-10-26T19:58:59.244" v="2150"/>
          <ac:spMkLst>
            <pc:docMk/>
            <pc:sldMk cId="1635377456" sldId="298"/>
            <ac:spMk id="2315" creationId="{E947C4F6-133B-42B7-A7A5-51414AECDBF0}"/>
          </ac:spMkLst>
        </pc:spChg>
        <pc:spChg chg="add mod">
          <ac:chgData name="Alexander Simon Thrysøe" userId="3f9b9528-1df8-4235-9262-8bdb6141b1d9" providerId="ADAL" clId="{210BC3D0-6D33-4731-A59B-369807834DD2}" dt="2025-10-26T19:58:59.259" v="2158"/>
          <ac:spMkLst>
            <pc:docMk/>
            <pc:sldMk cId="1635377456" sldId="298"/>
            <ac:spMk id="2316" creationId="{06D8DA4C-68BA-4C17-B139-7DBEA617E94C}"/>
          </ac:spMkLst>
        </pc:spChg>
        <pc:spChg chg="add mod">
          <ac:chgData name="Alexander Simon Thrysøe" userId="3f9b9528-1df8-4235-9262-8bdb6141b1d9" providerId="ADAL" clId="{210BC3D0-6D33-4731-A59B-369807834DD2}" dt="2025-10-26T19:58:59.281" v="2166"/>
          <ac:spMkLst>
            <pc:docMk/>
            <pc:sldMk cId="1635377456" sldId="298"/>
            <ac:spMk id="2317" creationId="{E026FB5A-F706-439F-8CB4-90837DA60DCD}"/>
          </ac:spMkLst>
        </pc:spChg>
        <pc:spChg chg="add mod">
          <ac:chgData name="Alexander Simon Thrysøe" userId="3f9b9528-1df8-4235-9262-8bdb6141b1d9" providerId="ADAL" clId="{210BC3D0-6D33-4731-A59B-369807834DD2}" dt="2025-10-26T19:58:59.303" v="2174"/>
          <ac:spMkLst>
            <pc:docMk/>
            <pc:sldMk cId="1635377456" sldId="298"/>
            <ac:spMk id="2318" creationId="{E117464B-B921-45E9-8CB3-55D0CEEDE07E}"/>
          </ac:spMkLst>
        </pc:spChg>
        <pc:spChg chg="add mod">
          <ac:chgData name="Alexander Simon Thrysøe" userId="3f9b9528-1df8-4235-9262-8bdb6141b1d9" providerId="ADAL" clId="{210BC3D0-6D33-4731-A59B-369807834DD2}" dt="2025-10-26T19:58:59.323" v="2182"/>
          <ac:spMkLst>
            <pc:docMk/>
            <pc:sldMk cId="1635377456" sldId="298"/>
            <ac:spMk id="2319" creationId="{37368950-7189-4715-9009-15C9025767CA}"/>
          </ac:spMkLst>
        </pc:spChg>
        <pc:spChg chg="add mod">
          <ac:chgData name="Alexander Simon Thrysøe" userId="3f9b9528-1df8-4235-9262-8bdb6141b1d9" providerId="ADAL" clId="{210BC3D0-6D33-4731-A59B-369807834DD2}" dt="2025-10-26T19:58:59.343" v="2190"/>
          <ac:spMkLst>
            <pc:docMk/>
            <pc:sldMk cId="1635377456" sldId="298"/>
            <ac:spMk id="2320" creationId="{7412A4CC-B4D3-4EBE-9AC7-AAAAF0497EF8}"/>
          </ac:spMkLst>
        </pc:spChg>
        <pc:spChg chg="add mod">
          <ac:chgData name="Alexander Simon Thrysøe" userId="3f9b9528-1df8-4235-9262-8bdb6141b1d9" providerId="ADAL" clId="{210BC3D0-6D33-4731-A59B-369807834DD2}" dt="2025-10-26T19:58:59.363" v="2198"/>
          <ac:spMkLst>
            <pc:docMk/>
            <pc:sldMk cId="1635377456" sldId="298"/>
            <ac:spMk id="2321" creationId="{4BA1AF0B-6D7F-4243-86A3-F8B364879F91}"/>
          </ac:spMkLst>
        </pc:spChg>
        <pc:spChg chg="add mod">
          <ac:chgData name="Alexander Simon Thrysøe" userId="3f9b9528-1df8-4235-9262-8bdb6141b1d9" providerId="ADAL" clId="{210BC3D0-6D33-4731-A59B-369807834DD2}" dt="2025-10-26T19:58:59.381" v="2206"/>
          <ac:spMkLst>
            <pc:docMk/>
            <pc:sldMk cId="1635377456" sldId="298"/>
            <ac:spMk id="2322" creationId="{961DF587-918B-49FD-99A0-F46FB4C5353D}"/>
          </ac:spMkLst>
        </pc:spChg>
        <pc:spChg chg="add mod">
          <ac:chgData name="Alexander Simon Thrysøe" userId="3f9b9528-1df8-4235-9262-8bdb6141b1d9" providerId="ADAL" clId="{210BC3D0-6D33-4731-A59B-369807834DD2}" dt="2025-10-26T19:58:59.400" v="2214"/>
          <ac:spMkLst>
            <pc:docMk/>
            <pc:sldMk cId="1635377456" sldId="298"/>
            <ac:spMk id="2323" creationId="{0FF2DADE-780D-4218-BE23-47BAD78075E8}"/>
          </ac:spMkLst>
        </pc:spChg>
        <pc:spChg chg="add mod">
          <ac:chgData name="Alexander Simon Thrysøe" userId="3f9b9528-1df8-4235-9262-8bdb6141b1d9" providerId="ADAL" clId="{210BC3D0-6D33-4731-A59B-369807834DD2}" dt="2025-10-26T19:58:59.422" v="2222"/>
          <ac:spMkLst>
            <pc:docMk/>
            <pc:sldMk cId="1635377456" sldId="298"/>
            <ac:spMk id="2324" creationId="{0E08CFA5-B64F-4DDE-BA9E-CCFEA5F9CC6C}"/>
          </ac:spMkLst>
        </pc:spChg>
        <pc:spChg chg="add mod">
          <ac:chgData name="Alexander Simon Thrysøe" userId="3f9b9528-1df8-4235-9262-8bdb6141b1d9" providerId="ADAL" clId="{210BC3D0-6D33-4731-A59B-369807834DD2}" dt="2025-10-26T19:58:59.442" v="2230"/>
          <ac:spMkLst>
            <pc:docMk/>
            <pc:sldMk cId="1635377456" sldId="298"/>
            <ac:spMk id="2325" creationId="{E7EDE439-BCF4-43C9-AF39-C9069F89CA15}"/>
          </ac:spMkLst>
        </pc:spChg>
        <pc:spChg chg="add mod">
          <ac:chgData name="Alexander Simon Thrysøe" userId="3f9b9528-1df8-4235-9262-8bdb6141b1d9" providerId="ADAL" clId="{210BC3D0-6D33-4731-A59B-369807834DD2}" dt="2025-10-26T19:58:59.464" v="2238"/>
          <ac:spMkLst>
            <pc:docMk/>
            <pc:sldMk cId="1635377456" sldId="298"/>
            <ac:spMk id="2326" creationId="{B6446365-10C0-494A-A8B7-5E8A4A7328F4}"/>
          </ac:spMkLst>
        </pc:spChg>
        <pc:spChg chg="add mod">
          <ac:chgData name="Alexander Simon Thrysøe" userId="3f9b9528-1df8-4235-9262-8bdb6141b1d9" providerId="ADAL" clId="{210BC3D0-6D33-4731-A59B-369807834DD2}" dt="2025-10-26T19:58:59.486" v="2246"/>
          <ac:spMkLst>
            <pc:docMk/>
            <pc:sldMk cId="1635377456" sldId="298"/>
            <ac:spMk id="2327" creationId="{6DF53DF0-2150-4B26-A547-E3645B962E95}"/>
          </ac:spMkLst>
        </pc:spChg>
        <pc:spChg chg="add mod">
          <ac:chgData name="Alexander Simon Thrysøe" userId="3f9b9528-1df8-4235-9262-8bdb6141b1d9" providerId="ADAL" clId="{210BC3D0-6D33-4731-A59B-369807834DD2}" dt="2025-10-26T19:58:59.505" v="2254"/>
          <ac:spMkLst>
            <pc:docMk/>
            <pc:sldMk cId="1635377456" sldId="298"/>
            <ac:spMk id="2328" creationId="{EF897651-CDBB-4114-B82B-51496DB23321}"/>
          </ac:spMkLst>
        </pc:spChg>
        <pc:spChg chg="add mod">
          <ac:chgData name="Alexander Simon Thrysøe" userId="3f9b9528-1df8-4235-9262-8bdb6141b1d9" providerId="ADAL" clId="{210BC3D0-6D33-4731-A59B-369807834DD2}" dt="2025-10-26T19:58:59.527" v="2262"/>
          <ac:spMkLst>
            <pc:docMk/>
            <pc:sldMk cId="1635377456" sldId="298"/>
            <ac:spMk id="2329" creationId="{9C434BC4-8AD3-49CE-B37D-B6E6029C716D}"/>
          </ac:spMkLst>
        </pc:spChg>
        <pc:spChg chg="add mod">
          <ac:chgData name="Alexander Simon Thrysøe" userId="3f9b9528-1df8-4235-9262-8bdb6141b1d9" providerId="ADAL" clId="{210BC3D0-6D33-4731-A59B-369807834DD2}" dt="2025-10-26T19:58:59.551" v="2270"/>
          <ac:spMkLst>
            <pc:docMk/>
            <pc:sldMk cId="1635377456" sldId="298"/>
            <ac:spMk id="2330" creationId="{17A976D7-3D86-411E-905F-3E782005BFA8}"/>
          </ac:spMkLst>
        </pc:spChg>
        <pc:spChg chg="add mod">
          <ac:chgData name="Alexander Simon Thrysøe" userId="3f9b9528-1df8-4235-9262-8bdb6141b1d9" providerId="ADAL" clId="{210BC3D0-6D33-4731-A59B-369807834DD2}" dt="2025-10-26T19:58:59.575" v="2278"/>
          <ac:spMkLst>
            <pc:docMk/>
            <pc:sldMk cId="1635377456" sldId="298"/>
            <ac:spMk id="2331" creationId="{69593EFB-6667-4095-B69B-9680F41F1B77}"/>
          </ac:spMkLst>
        </pc:spChg>
        <pc:spChg chg="add mod">
          <ac:chgData name="Alexander Simon Thrysøe" userId="3f9b9528-1df8-4235-9262-8bdb6141b1d9" providerId="ADAL" clId="{210BC3D0-6D33-4731-A59B-369807834DD2}" dt="2025-10-26T19:58:59.599" v="2286"/>
          <ac:spMkLst>
            <pc:docMk/>
            <pc:sldMk cId="1635377456" sldId="298"/>
            <ac:spMk id="2332" creationId="{1C73A1C6-FD42-4DC1-9AF7-170DB9A6CE87}"/>
          </ac:spMkLst>
        </pc:spChg>
        <pc:spChg chg="add mod">
          <ac:chgData name="Alexander Simon Thrysøe" userId="3f9b9528-1df8-4235-9262-8bdb6141b1d9" providerId="ADAL" clId="{210BC3D0-6D33-4731-A59B-369807834DD2}" dt="2025-10-26T19:58:59.621" v="2294"/>
          <ac:spMkLst>
            <pc:docMk/>
            <pc:sldMk cId="1635377456" sldId="298"/>
            <ac:spMk id="2333" creationId="{E3AF00A0-14C6-4B54-ACB5-2BD0470B6778}"/>
          </ac:spMkLst>
        </pc:spChg>
        <pc:spChg chg="add mod">
          <ac:chgData name="Alexander Simon Thrysøe" userId="3f9b9528-1df8-4235-9262-8bdb6141b1d9" providerId="ADAL" clId="{210BC3D0-6D33-4731-A59B-369807834DD2}" dt="2025-10-26T19:58:59.642" v="2302"/>
          <ac:spMkLst>
            <pc:docMk/>
            <pc:sldMk cId="1635377456" sldId="298"/>
            <ac:spMk id="2334" creationId="{9699B1FA-6A1C-40B9-A4ED-774280575376}"/>
          </ac:spMkLst>
        </pc:spChg>
        <pc:spChg chg="add mod">
          <ac:chgData name="Alexander Simon Thrysøe" userId="3f9b9528-1df8-4235-9262-8bdb6141b1d9" providerId="ADAL" clId="{210BC3D0-6D33-4731-A59B-369807834DD2}" dt="2025-10-26T19:58:59.666" v="2310"/>
          <ac:spMkLst>
            <pc:docMk/>
            <pc:sldMk cId="1635377456" sldId="298"/>
            <ac:spMk id="2335" creationId="{7309F27E-6802-4310-BE6B-CE9820DCB015}"/>
          </ac:spMkLst>
        </pc:spChg>
        <pc:spChg chg="add mod">
          <ac:chgData name="Alexander Simon Thrysøe" userId="3f9b9528-1df8-4235-9262-8bdb6141b1d9" providerId="ADAL" clId="{210BC3D0-6D33-4731-A59B-369807834DD2}" dt="2025-10-26T19:58:59.695" v="2318"/>
          <ac:spMkLst>
            <pc:docMk/>
            <pc:sldMk cId="1635377456" sldId="298"/>
            <ac:spMk id="2336" creationId="{2FA0C181-6A13-4403-BA8F-B6F7E5DAF85B}"/>
          </ac:spMkLst>
        </pc:spChg>
        <pc:spChg chg="add mod">
          <ac:chgData name="Alexander Simon Thrysøe" userId="3f9b9528-1df8-4235-9262-8bdb6141b1d9" providerId="ADAL" clId="{210BC3D0-6D33-4731-A59B-369807834DD2}" dt="2025-10-26T19:58:59.719" v="2326"/>
          <ac:spMkLst>
            <pc:docMk/>
            <pc:sldMk cId="1635377456" sldId="298"/>
            <ac:spMk id="2337" creationId="{E3D32D91-D647-4E3E-8EF0-3AD21F0F90D2}"/>
          </ac:spMkLst>
        </pc:spChg>
        <pc:spChg chg="add mod">
          <ac:chgData name="Alexander Simon Thrysøe" userId="3f9b9528-1df8-4235-9262-8bdb6141b1d9" providerId="ADAL" clId="{210BC3D0-6D33-4731-A59B-369807834DD2}" dt="2025-10-26T19:58:59.738" v="2334"/>
          <ac:spMkLst>
            <pc:docMk/>
            <pc:sldMk cId="1635377456" sldId="298"/>
            <ac:spMk id="2338" creationId="{DEF9F941-37F2-498D-81C0-37BFE70A9C9A}"/>
          </ac:spMkLst>
        </pc:spChg>
        <pc:spChg chg="add mod">
          <ac:chgData name="Alexander Simon Thrysøe" userId="3f9b9528-1df8-4235-9262-8bdb6141b1d9" providerId="ADAL" clId="{210BC3D0-6D33-4731-A59B-369807834DD2}" dt="2025-10-26T19:58:59.760" v="2342"/>
          <ac:spMkLst>
            <pc:docMk/>
            <pc:sldMk cId="1635377456" sldId="298"/>
            <ac:spMk id="2339" creationId="{EBCCED62-22FF-46C6-8589-CD7F307F603D}"/>
          </ac:spMkLst>
        </pc:spChg>
        <pc:spChg chg="add mod">
          <ac:chgData name="Alexander Simon Thrysøe" userId="3f9b9528-1df8-4235-9262-8bdb6141b1d9" providerId="ADAL" clId="{210BC3D0-6D33-4731-A59B-369807834DD2}" dt="2025-10-26T19:58:59.780" v="2350"/>
          <ac:spMkLst>
            <pc:docMk/>
            <pc:sldMk cId="1635377456" sldId="298"/>
            <ac:spMk id="2340" creationId="{453B9F27-67B4-4925-845F-24A50ECEE25A}"/>
          </ac:spMkLst>
        </pc:spChg>
        <pc:spChg chg="add mod">
          <ac:chgData name="Alexander Simon Thrysøe" userId="3f9b9528-1df8-4235-9262-8bdb6141b1d9" providerId="ADAL" clId="{210BC3D0-6D33-4731-A59B-369807834DD2}" dt="2025-10-26T19:58:59.800" v="2358"/>
          <ac:spMkLst>
            <pc:docMk/>
            <pc:sldMk cId="1635377456" sldId="298"/>
            <ac:spMk id="2341" creationId="{175EF366-AD90-4D61-BED8-713DEC0A5C0D}"/>
          </ac:spMkLst>
        </pc:spChg>
        <pc:spChg chg="add mod">
          <ac:chgData name="Alexander Simon Thrysøe" userId="3f9b9528-1df8-4235-9262-8bdb6141b1d9" providerId="ADAL" clId="{210BC3D0-6D33-4731-A59B-369807834DD2}" dt="2025-10-26T19:58:59.820" v="2366"/>
          <ac:spMkLst>
            <pc:docMk/>
            <pc:sldMk cId="1635377456" sldId="298"/>
            <ac:spMk id="2342" creationId="{081F411E-47E0-4C0C-9415-CC0B342F2773}"/>
          </ac:spMkLst>
        </pc:spChg>
        <pc:spChg chg="add mod">
          <ac:chgData name="Alexander Simon Thrysøe" userId="3f9b9528-1df8-4235-9262-8bdb6141b1d9" providerId="ADAL" clId="{210BC3D0-6D33-4731-A59B-369807834DD2}" dt="2025-10-26T19:58:59.842" v="2374"/>
          <ac:spMkLst>
            <pc:docMk/>
            <pc:sldMk cId="1635377456" sldId="298"/>
            <ac:spMk id="2343" creationId="{32AE8B57-FCB2-42BB-9338-5E4E446E9635}"/>
          </ac:spMkLst>
        </pc:spChg>
        <pc:spChg chg="add mod">
          <ac:chgData name="Alexander Simon Thrysøe" userId="3f9b9528-1df8-4235-9262-8bdb6141b1d9" providerId="ADAL" clId="{210BC3D0-6D33-4731-A59B-369807834DD2}" dt="2025-10-26T19:58:59.864" v="2382"/>
          <ac:spMkLst>
            <pc:docMk/>
            <pc:sldMk cId="1635377456" sldId="298"/>
            <ac:spMk id="2344" creationId="{9136F881-01A1-4A95-96AD-7BF51F00F9E7}"/>
          </ac:spMkLst>
        </pc:spChg>
        <pc:spChg chg="add mod">
          <ac:chgData name="Alexander Simon Thrysøe" userId="3f9b9528-1df8-4235-9262-8bdb6141b1d9" providerId="ADAL" clId="{210BC3D0-6D33-4731-A59B-369807834DD2}" dt="2025-10-26T19:58:59.885" v="2390"/>
          <ac:spMkLst>
            <pc:docMk/>
            <pc:sldMk cId="1635377456" sldId="298"/>
            <ac:spMk id="2345" creationId="{FB56D53F-AE0F-4421-AB15-166193B4722A}"/>
          </ac:spMkLst>
        </pc:spChg>
        <pc:spChg chg="add mod">
          <ac:chgData name="Alexander Simon Thrysøe" userId="3f9b9528-1df8-4235-9262-8bdb6141b1d9" providerId="ADAL" clId="{210BC3D0-6D33-4731-A59B-369807834DD2}" dt="2025-10-26T19:58:59.907" v="2398"/>
          <ac:spMkLst>
            <pc:docMk/>
            <pc:sldMk cId="1635377456" sldId="298"/>
            <ac:spMk id="2346" creationId="{BA72E83D-77BF-4233-B6DD-9E5F6695663B}"/>
          </ac:spMkLst>
        </pc:spChg>
        <pc:spChg chg="add mod">
          <ac:chgData name="Alexander Simon Thrysøe" userId="3f9b9528-1df8-4235-9262-8bdb6141b1d9" providerId="ADAL" clId="{210BC3D0-6D33-4731-A59B-369807834DD2}" dt="2025-10-26T19:58:59.931" v="2406"/>
          <ac:spMkLst>
            <pc:docMk/>
            <pc:sldMk cId="1635377456" sldId="298"/>
            <ac:spMk id="2347" creationId="{FAC1300B-F246-4E31-A7C8-C1E4394A0502}"/>
          </ac:spMkLst>
        </pc:spChg>
        <pc:spChg chg="add mod">
          <ac:chgData name="Alexander Simon Thrysøe" userId="3f9b9528-1df8-4235-9262-8bdb6141b1d9" providerId="ADAL" clId="{210BC3D0-6D33-4731-A59B-369807834DD2}" dt="2025-10-26T19:58:59.955" v="2414"/>
          <ac:spMkLst>
            <pc:docMk/>
            <pc:sldMk cId="1635377456" sldId="298"/>
            <ac:spMk id="2348" creationId="{24A5EAC0-3C22-4F5D-89B6-F37467E948CA}"/>
          </ac:spMkLst>
        </pc:spChg>
        <pc:spChg chg="add mod">
          <ac:chgData name="Alexander Simon Thrysøe" userId="3f9b9528-1df8-4235-9262-8bdb6141b1d9" providerId="ADAL" clId="{210BC3D0-6D33-4731-A59B-369807834DD2}" dt="2025-10-26T19:58:59.977" v="2422"/>
          <ac:spMkLst>
            <pc:docMk/>
            <pc:sldMk cId="1635377456" sldId="298"/>
            <ac:spMk id="2349" creationId="{C2EB3DDD-72BD-4629-84C8-BA7FBEC87AE3}"/>
          </ac:spMkLst>
        </pc:spChg>
        <pc:spChg chg="add mod">
          <ac:chgData name="Alexander Simon Thrysøe" userId="3f9b9528-1df8-4235-9262-8bdb6141b1d9" providerId="ADAL" clId="{210BC3D0-6D33-4731-A59B-369807834DD2}" dt="2025-10-26T19:59:00.001" v="2430"/>
          <ac:spMkLst>
            <pc:docMk/>
            <pc:sldMk cId="1635377456" sldId="298"/>
            <ac:spMk id="2350" creationId="{64733DDB-4408-42FF-9E0F-3835C7D019B6}"/>
          </ac:spMkLst>
        </pc:spChg>
        <pc:spChg chg="add mod">
          <ac:chgData name="Alexander Simon Thrysøe" userId="3f9b9528-1df8-4235-9262-8bdb6141b1d9" providerId="ADAL" clId="{210BC3D0-6D33-4731-A59B-369807834DD2}" dt="2025-10-26T19:59:00.025" v="2438"/>
          <ac:spMkLst>
            <pc:docMk/>
            <pc:sldMk cId="1635377456" sldId="298"/>
            <ac:spMk id="2351" creationId="{A415C3C7-0FE4-405D-8714-07ADCB66DEBD}"/>
          </ac:spMkLst>
        </pc:spChg>
        <pc:spChg chg="add mod">
          <ac:chgData name="Alexander Simon Thrysøe" userId="3f9b9528-1df8-4235-9262-8bdb6141b1d9" providerId="ADAL" clId="{210BC3D0-6D33-4731-A59B-369807834DD2}" dt="2025-10-26T19:59:00.048" v="2446"/>
          <ac:spMkLst>
            <pc:docMk/>
            <pc:sldMk cId="1635377456" sldId="298"/>
            <ac:spMk id="2352" creationId="{454CD163-3C76-48EB-8F78-8F6A962230C1}"/>
          </ac:spMkLst>
        </pc:spChg>
        <pc:spChg chg="add mod">
          <ac:chgData name="Alexander Simon Thrysøe" userId="3f9b9528-1df8-4235-9262-8bdb6141b1d9" providerId="ADAL" clId="{210BC3D0-6D33-4731-A59B-369807834DD2}" dt="2025-10-26T19:59:00.102" v="2454"/>
          <ac:spMkLst>
            <pc:docMk/>
            <pc:sldMk cId="1635377456" sldId="298"/>
            <ac:spMk id="2353" creationId="{A5BEAD19-A280-4EB3-B409-69288C4352FF}"/>
          </ac:spMkLst>
        </pc:spChg>
        <pc:spChg chg="add mod">
          <ac:chgData name="Alexander Simon Thrysøe" userId="3f9b9528-1df8-4235-9262-8bdb6141b1d9" providerId="ADAL" clId="{210BC3D0-6D33-4731-A59B-369807834DD2}" dt="2025-10-26T19:59:00.124" v="2462"/>
          <ac:spMkLst>
            <pc:docMk/>
            <pc:sldMk cId="1635377456" sldId="298"/>
            <ac:spMk id="2354" creationId="{3BFA071D-7335-4B4B-98CB-310EDDB6125F}"/>
          </ac:spMkLst>
        </pc:spChg>
        <pc:spChg chg="add mod">
          <ac:chgData name="Alexander Simon Thrysøe" userId="3f9b9528-1df8-4235-9262-8bdb6141b1d9" providerId="ADAL" clId="{210BC3D0-6D33-4731-A59B-369807834DD2}" dt="2025-10-26T19:59:00.144" v="2470"/>
          <ac:spMkLst>
            <pc:docMk/>
            <pc:sldMk cId="1635377456" sldId="298"/>
            <ac:spMk id="2355" creationId="{31B6BE6A-E64C-466B-9DB4-EB4321C1FC30}"/>
          </ac:spMkLst>
        </pc:spChg>
        <pc:spChg chg="add mod">
          <ac:chgData name="Alexander Simon Thrysøe" userId="3f9b9528-1df8-4235-9262-8bdb6141b1d9" providerId="ADAL" clId="{210BC3D0-6D33-4731-A59B-369807834DD2}" dt="2025-10-26T19:59:00.165" v="2478"/>
          <ac:spMkLst>
            <pc:docMk/>
            <pc:sldMk cId="1635377456" sldId="298"/>
            <ac:spMk id="2356" creationId="{59C4432C-1BE3-4B7D-ABD6-C65F680C245B}"/>
          </ac:spMkLst>
        </pc:spChg>
        <pc:spChg chg="add mod">
          <ac:chgData name="Alexander Simon Thrysøe" userId="3f9b9528-1df8-4235-9262-8bdb6141b1d9" providerId="ADAL" clId="{210BC3D0-6D33-4731-A59B-369807834DD2}" dt="2025-10-26T19:59:00.187" v="2486"/>
          <ac:spMkLst>
            <pc:docMk/>
            <pc:sldMk cId="1635377456" sldId="298"/>
            <ac:spMk id="2357" creationId="{01E47D9A-6C82-468E-942E-758A99AAA445}"/>
          </ac:spMkLst>
        </pc:spChg>
        <pc:spChg chg="add mod">
          <ac:chgData name="Alexander Simon Thrysøe" userId="3f9b9528-1df8-4235-9262-8bdb6141b1d9" providerId="ADAL" clId="{210BC3D0-6D33-4731-A59B-369807834DD2}" dt="2025-10-26T19:59:00.210" v="2494"/>
          <ac:spMkLst>
            <pc:docMk/>
            <pc:sldMk cId="1635377456" sldId="298"/>
            <ac:spMk id="2358" creationId="{C6D56131-55ED-434A-94F3-B46A3FF48554}"/>
          </ac:spMkLst>
        </pc:spChg>
        <pc:spChg chg="add mod">
          <ac:chgData name="Alexander Simon Thrysøe" userId="3f9b9528-1df8-4235-9262-8bdb6141b1d9" providerId="ADAL" clId="{210BC3D0-6D33-4731-A59B-369807834DD2}" dt="2025-10-26T19:59:00.260" v="2502"/>
          <ac:spMkLst>
            <pc:docMk/>
            <pc:sldMk cId="1635377456" sldId="298"/>
            <ac:spMk id="2359" creationId="{7B2F4869-C1F2-4E4A-AAE4-DF804512B967}"/>
          </ac:spMkLst>
        </pc:spChg>
        <pc:spChg chg="add mod">
          <ac:chgData name="Alexander Simon Thrysøe" userId="3f9b9528-1df8-4235-9262-8bdb6141b1d9" providerId="ADAL" clId="{210BC3D0-6D33-4731-A59B-369807834DD2}" dt="2025-10-26T19:59:00.282" v="2510"/>
          <ac:spMkLst>
            <pc:docMk/>
            <pc:sldMk cId="1635377456" sldId="298"/>
            <ac:spMk id="2360" creationId="{AE037988-759D-44D9-9867-0D8F9E966012}"/>
          </ac:spMkLst>
        </pc:spChg>
        <pc:spChg chg="add mod">
          <ac:chgData name="Alexander Simon Thrysøe" userId="3f9b9528-1df8-4235-9262-8bdb6141b1d9" providerId="ADAL" clId="{210BC3D0-6D33-4731-A59B-369807834DD2}" dt="2025-10-26T19:59:00.303" v="2518"/>
          <ac:spMkLst>
            <pc:docMk/>
            <pc:sldMk cId="1635377456" sldId="298"/>
            <ac:spMk id="2361" creationId="{D1A5C8E7-FEBE-447A-91D1-455613143EB4}"/>
          </ac:spMkLst>
        </pc:spChg>
        <pc:spChg chg="add mod">
          <ac:chgData name="Alexander Simon Thrysøe" userId="3f9b9528-1df8-4235-9262-8bdb6141b1d9" providerId="ADAL" clId="{210BC3D0-6D33-4731-A59B-369807834DD2}" dt="2025-10-26T19:59:00.327" v="2526"/>
          <ac:spMkLst>
            <pc:docMk/>
            <pc:sldMk cId="1635377456" sldId="298"/>
            <ac:spMk id="2362" creationId="{7D8B4D5F-88B8-4DF0-AFA3-4FA3E75DD72E}"/>
          </ac:spMkLst>
        </pc:spChg>
        <pc:spChg chg="add mod">
          <ac:chgData name="Alexander Simon Thrysøe" userId="3f9b9528-1df8-4235-9262-8bdb6141b1d9" providerId="ADAL" clId="{210BC3D0-6D33-4731-A59B-369807834DD2}" dt="2025-10-26T19:59:00.347" v="2534"/>
          <ac:spMkLst>
            <pc:docMk/>
            <pc:sldMk cId="1635377456" sldId="298"/>
            <ac:spMk id="2363" creationId="{6EDA9DFB-6333-424F-A4AF-34425B0F1B90}"/>
          </ac:spMkLst>
        </pc:spChg>
        <pc:spChg chg="add mod">
          <ac:chgData name="Alexander Simon Thrysøe" userId="3f9b9528-1df8-4235-9262-8bdb6141b1d9" providerId="ADAL" clId="{210BC3D0-6D33-4731-A59B-369807834DD2}" dt="2025-10-26T19:59:00.373" v="2542"/>
          <ac:spMkLst>
            <pc:docMk/>
            <pc:sldMk cId="1635377456" sldId="298"/>
            <ac:spMk id="2364" creationId="{D85A20A2-AD60-4FBA-8AF9-EE6037E00CD5}"/>
          </ac:spMkLst>
        </pc:spChg>
        <pc:spChg chg="add mod">
          <ac:chgData name="Alexander Simon Thrysøe" userId="3f9b9528-1df8-4235-9262-8bdb6141b1d9" providerId="ADAL" clId="{210BC3D0-6D33-4731-A59B-369807834DD2}" dt="2025-10-26T19:59:00.393" v="2550"/>
          <ac:spMkLst>
            <pc:docMk/>
            <pc:sldMk cId="1635377456" sldId="298"/>
            <ac:spMk id="2365" creationId="{EC6F3D86-B603-46AD-85F6-E43E5EB7825C}"/>
          </ac:spMkLst>
        </pc:spChg>
        <pc:spChg chg="add mod">
          <ac:chgData name="Alexander Simon Thrysøe" userId="3f9b9528-1df8-4235-9262-8bdb6141b1d9" providerId="ADAL" clId="{210BC3D0-6D33-4731-A59B-369807834DD2}" dt="2025-10-26T19:59:00.415" v="2558"/>
          <ac:spMkLst>
            <pc:docMk/>
            <pc:sldMk cId="1635377456" sldId="298"/>
            <ac:spMk id="2366" creationId="{240EAEC4-B942-4CDE-B443-6E8C993E3BFF}"/>
          </ac:spMkLst>
        </pc:spChg>
        <pc:spChg chg="add mod">
          <ac:chgData name="Alexander Simon Thrysøe" userId="3f9b9528-1df8-4235-9262-8bdb6141b1d9" providerId="ADAL" clId="{210BC3D0-6D33-4731-A59B-369807834DD2}" dt="2025-10-26T19:59:00.437" v="2566"/>
          <ac:spMkLst>
            <pc:docMk/>
            <pc:sldMk cId="1635377456" sldId="298"/>
            <ac:spMk id="2367" creationId="{955F97BD-734B-4B33-A507-C41A509C9BFB}"/>
          </ac:spMkLst>
        </pc:spChg>
        <pc:spChg chg="add mod">
          <ac:chgData name="Alexander Simon Thrysøe" userId="3f9b9528-1df8-4235-9262-8bdb6141b1d9" providerId="ADAL" clId="{210BC3D0-6D33-4731-A59B-369807834DD2}" dt="2025-10-26T19:59:00.466" v="2574"/>
          <ac:spMkLst>
            <pc:docMk/>
            <pc:sldMk cId="1635377456" sldId="298"/>
            <ac:spMk id="2368" creationId="{0A8980BB-0268-44AE-8F71-CA4DB063A25E}"/>
          </ac:spMkLst>
        </pc:spChg>
        <pc:spChg chg="add mod">
          <ac:chgData name="Alexander Simon Thrysøe" userId="3f9b9528-1df8-4235-9262-8bdb6141b1d9" providerId="ADAL" clId="{210BC3D0-6D33-4731-A59B-369807834DD2}" dt="2025-10-26T19:59:00.486" v="2582"/>
          <ac:spMkLst>
            <pc:docMk/>
            <pc:sldMk cId="1635377456" sldId="298"/>
            <ac:spMk id="2369" creationId="{D6CA58FB-C8DB-4EE8-A298-12DB510730DF}"/>
          </ac:spMkLst>
        </pc:spChg>
        <pc:spChg chg="add mod">
          <ac:chgData name="Alexander Simon Thrysøe" userId="3f9b9528-1df8-4235-9262-8bdb6141b1d9" providerId="ADAL" clId="{210BC3D0-6D33-4731-A59B-369807834DD2}" dt="2025-10-26T19:59:00.506" v="2590"/>
          <ac:spMkLst>
            <pc:docMk/>
            <pc:sldMk cId="1635377456" sldId="298"/>
            <ac:spMk id="2370" creationId="{87939EEC-EB32-439B-AC1B-AAE1BF007EA6}"/>
          </ac:spMkLst>
        </pc:spChg>
        <pc:spChg chg="add mod">
          <ac:chgData name="Alexander Simon Thrysøe" userId="3f9b9528-1df8-4235-9262-8bdb6141b1d9" providerId="ADAL" clId="{210BC3D0-6D33-4731-A59B-369807834DD2}" dt="2025-10-26T19:59:00.528" v="2598"/>
          <ac:spMkLst>
            <pc:docMk/>
            <pc:sldMk cId="1635377456" sldId="298"/>
            <ac:spMk id="2371" creationId="{B9DFD433-D37C-4575-B6E2-D6673B25D822}"/>
          </ac:spMkLst>
        </pc:spChg>
        <pc:spChg chg="add mod">
          <ac:chgData name="Alexander Simon Thrysøe" userId="3f9b9528-1df8-4235-9262-8bdb6141b1d9" providerId="ADAL" clId="{210BC3D0-6D33-4731-A59B-369807834DD2}" dt="2025-10-26T19:59:00.550" v="2606"/>
          <ac:spMkLst>
            <pc:docMk/>
            <pc:sldMk cId="1635377456" sldId="298"/>
            <ac:spMk id="2372" creationId="{7284352D-E263-465D-A9BD-26296496D6A9}"/>
          </ac:spMkLst>
        </pc:spChg>
        <pc:spChg chg="add mod">
          <ac:chgData name="Alexander Simon Thrysøe" userId="3f9b9528-1df8-4235-9262-8bdb6141b1d9" providerId="ADAL" clId="{210BC3D0-6D33-4731-A59B-369807834DD2}" dt="2025-10-26T19:59:00.571" v="2614"/>
          <ac:spMkLst>
            <pc:docMk/>
            <pc:sldMk cId="1635377456" sldId="298"/>
            <ac:spMk id="2373" creationId="{B09F03BD-09B1-48A3-ABE8-4991AFA2ECD5}"/>
          </ac:spMkLst>
        </pc:spChg>
        <pc:spChg chg="add mod">
          <ac:chgData name="Alexander Simon Thrysøe" userId="3f9b9528-1df8-4235-9262-8bdb6141b1d9" providerId="ADAL" clId="{210BC3D0-6D33-4731-A59B-369807834DD2}" dt="2025-10-26T19:59:00.595" v="2622"/>
          <ac:spMkLst>
            <pc:docMk/>
            <pc:sldMk cId="1635377456" sldId="298"/>
            <ac:spMk id="2374" creationId="{2740CD3D-6A97-4225-9A76-6004F10B24F1}"/>
          </ac:spMkLst>
        </pc:spChg>
        <pc:spChg chg="add mod">
          <ac:chgData name="Alexander Simon Thrysøe" userId="3f9b9528-1df8-4235-9262-8bdb6141b1d9" providerId="ADAL" clId="{210BC3D0-6D33-4731-A59B-369807834DD2}" dt="2025-10-26T19:59:00.615" v="2630"/>
          <ac:spMkLst>
            <pc:docMk/>
            <pc:sldMk cId="1635377456" sldId="298"/>
            <ac:spMk id="2375" creationId="{1AD347D8-DDC6-4A5C-A714-0485BCEF1365}"/>
          </ac:spMkLst>
        </pc:spChg>
        <pc:spChg chg="add mod">
          <ac:chgData name="Alexander Simon Thrysøe" userId="3f9b9528-1df8-4235-9262-8bdb6141b1d9" providerId="ADAL" clId="{210BC3D0-6D33-4731-A59B-369807834DD2}" dt="2025-10-26T19:59:00.639" v="2638"/>
          <ac:spMkLst>
            <pc:docMk/>
            <pc:sldMk cId="1635377456" sldId="298"/>
            <ac:spMk id="2376" creationId="{6A71E5EA-6D5E-40B7-A8DF-0BB16254690D}"/>
          </ac:spMkLst>
        </pc:spChg>
        <pc:spChg chg="add mod">
          <ac:chgData name="Alexander Simon Thrysøe" userId="3f9b9528-1df8-4235-9262-8bdb6141b1d9" providerId="ADAL" clId="{210BC3D0-6D33-4731-A59B-369807834DD2}" dt="2025-10-26T19:59:00.663" v="2646"/>
          <ac:spMkLst>
            <pc:docMk/>
            <pc:sldMk cId="1635377456" sldId="298"/>
            <ac:spMk id="2377" creationId="{D7EFC3FA-E22B-440D-925B-4A13356A1B36}"/>
          </ac:spMkLst>
        </pc:spChg>
        <pc:spChg chg="add mod">
          <ac:chgData name="Alexander Simon Thrysøe" userId="3f9b9528-1df8-4235-9262-8bdb6141b1d9" providerId="ADAL" clId="{210BC3D0-6D33-4731-A59B-369807834DD2}" dt="2025-10-26T19:59:00.686" v="2654"/>
          <ac:spMkLst>
            <pc:docMk/>
            <pc:sldMk cId="1635377456" sldId="298"/>
            <ac:spMk id="2378" creationId="{FE28C545-D189-425A-A3A4-C1B29C27A0DE}"/>
          </ac:spMkLst>
        </pc:spChg>
        <pc:spChg chg="add mod">
          <ac:chgData name="Alexander Simon Thrysøe" userId="3f9b9528-1df8-4235-9262-8bdb6141b1d9" providerId="ADAL" clId="{210BC3D0-6D33-4731-A59B-369807834DD2}" dt="2025-10-26T19:59:00.708" v="2662"/>
          <ac:spMkLst>
            <pc:docMk/>
            <pc:sldMk cId="1635377456" sldId="298"/>
            <ac:spMk id="2379" creationId="{719ACC47-5641-469B-9609-480E432C14E2}"/>
          </ac:spMkLst>
        </pc:spChg>
        <pc:spChg chg="add mod">
          <ac:chgData name="Alexander Simon Thrysøe" userId="3f9b9528-1df8-4235-9262-8bdb6141b1d9" providerId="ADAL" clId="{210BC3D0-6D33-4731-A59B-369807834DD2}" dt="2025-10-26T19:59:00.734" v="2670"/>
          <ac:spMkLst>
            <pc:docMk/>
            <pc:sldMk cId="1635377456" sldId="298"/>
            <ac:spMk id="2380" creationId="{87D42A39-FD8D-4197-916B-A8D685D12C79}"/>
          </ac:spMkLst>
        </pc:spChg>
        <pc:spChg chg="add mod">
          <ac:chgData name="Alexander Simon Thrysøe" userId="3f9b9528-1df8-4235-9262-8bdb6141b1d9" providerId="ADAL" clId="{210BC3D0-6D33-4731-A59B-369807834DD2}" dt="2025-10-26T19:59:00.756" v="2678"/>
          <ac:spMkLst>
            <pc:docMk/>
            <pc:sldMk cId="1635377456" sldId="298"/>
            <ac:spMk id="2381" creationId="{B7BC6D76-F563-4F99-A0E7-9C07D6E0E5DE}"/>
          </ac:spMkLst>
        </pc:spChg>
        <pc:spChg chg="add mod">
          <ac:chgData name="Alexander Simon Thrysøe" userId="3f9b9528-1df8-4235-9262-8bdb6141b1d9" providerId="ADAL" clId="{210BC3D0-6D33-4731-A59B-369807834DD2}" dt="2025-10-26T19:59:00.778" v="2686"/>
          <ac:spMkLst>
            <pc:docMk/>
            <pc:sldMk cId="1635377456" sldId="298"/>
            <ac:spMk id="2382" creationId="{C92ED3AB-16B2-46B4-B344-CA45F63C207C}"/>
          </ac:spMkLst>
        </pc:spChg>
        <pc:spChg chg="add mod">
          <ac:chgData name="Alexander Simon Thrysøe" userId="3f9b9528-1df8-4235-9262-8bdb6141b1d9" providerId="ADAL" clId="{210BC3D0-6D33-4731-A59B-369807834DD2}" dt="2025-10-26T19:59:00.801" v="2694"/>
          <ac:spMkLst>
            <pc:docMk/>
            <pc:sldMk cId="1635377456" sldId="298"/>
            <ac:spMk id="2383" creationId="{F3D444CE-E7F3-434D-B343-BC2DF144EBDE}"/>
          </ac:spMkLst>
        </pc:spChg>
        <pc:spChg chg="add mod">
          <ac:chgData name="Alexander Simon Thrysøe" userId="3f9b9528-1df8-4235-9262-8bdb6141b1d9" providerId="ADAL" clId="{210BC3D0-6D33-4731-A59B-369807834DD2}" dt="2025-10-26T19:59:00.821" v="2702"/>
          <ac:spMkLst>
            <pc:docMk/>
            <pc:sldMk cId="1635377456" sldId="298"/>
            <ac:spMk id="2384" creationId="{C0D5B8E3-A1AC-4885-85B9-42FBA80195FA}"/>
          </ac:spMkLst>
        </pc:spChg>
        <pc:spChg chg="add mod">
          <ac:chgData name="Alexander Simon Thrysøe" userId="3f9b9528-1df8-4235-9262-8bdb6141b1d9" providerId="ADAL" clId="{210BC3D0-6D33-4731-A59B-369807834DD2}" dt="2025-10-26T19:59:00.841" v="2710"/>
          <ac:spMkLst>
            <pc:docMk/>
            <pc:sldMk cId="1635377456" sldId="298"/>
            <ac:spMk id="2385" creationId="{FBFE34D2-8363-4F5D-BA20-2E1335E9E381}"/>
          </ac:spMkLst>
        </pc:spChg>
        <pc:spChg chg="add mod">
          <ac:chgData name="Alexander Simon Thrysøe" userId="3f9b9528-1df8-4235-9262-8bdb6141b1d9" providerId="ADAL" clId="{210BC3D0-6D33-4731-A59B-369807834DD2}" dt="2025-10-26T19:59:00.863" v="2718"/>
          <ac:spMkLst>
            <pc:docMk/>
            <pc:sldMk cId="1635377456" sldId="298"/>
            <ac:spMk id="2386" creationId="{1E839BD9-EFDE-4F4C-8B8F-2BF224C0C050}"/>
          </ac:spMkLst>
        </pc:spChg>
        <pc:spChg chg="add mod">
          <ac:chgData name="Alexander Simon Thrysøe" userId="3f9b9528-1df8-4235-9262-8bdb6141b1d9" providerId="ADAL" clId="{210BC3D0-6D33-4731-A59B-369807834DD2}" dt="2025-10-26T19:59:00.885" v="2726"/>
          <ac:spMkLst>
            <pc:docMk/>
            <pc:sldMk cId="1635377456" sldId="298"/>
            <ac:spMk id="2387" creationId="{AD4B1AF7-5B3B-468B-8F94-4BAFAE0BB4DE}"/>
          </ac:spMkLst>
        </pc:spChg>
        <pc:spChg chg="add mod">
          <ac:chgData name="Alexander Simon Thrysøe" userId="3f9b9528-1df8-4235-9262-8bdb6141b1d9" providerId="ADAL" clId="{210BC3D0-6D33-4731-A59B-369807834DD2}" dt="2025-10-26T19:59:00.909" v="2734"/>
          <ac:spMkLst>
            <pc:docMk/>
            <pc:sldMk cId="1635377456" sldId="298"/>
            <ac:spMk id="2388" creationId="{C52C7851-1F4D-4931-A53B-15A8B8AA9339}"/>
          </ac:spMkLst>
        </pc:spChg>
        <pc:spChg chg="add mod">
          <ac:chgData name="Alexander Simon Thrysøe" userId="3f9b9528-1df8-4235-9262-8bdb6141b1d9" providerId="ADAL" clId="{210BC3D0-6D33-4731-A59B-369807834DD2}" dt="2025-10-26T19:59:00.931" v="2742"/>
          <ac:spMkLst>
            <pc:docMk/>
            <pc:sldMk cId="1635377456" sldId="298"/>
            <ac:spMk id="2389" creationId="{82B55D44-D308-4591-AC8B-FD91C4EE7C99}"/>
          </ac:spMkLst>
        </pc:spChg>
        <pc:spChg chg="add mod">
          <ac:chgData name="Alexander Simon Thrysøe" userId="3f9b9528-1df8-4235-9262-8bdb6141b1d9" providerId="ADAL" clId="{210BC3D0-6D33-4731-A59B-369807834DD2}" dt="2025-10-26T19:59:00.958" v="2750"/>
          <ac:spMkLst>
            <pc:docMk/>
            <pc:sldMk cId="1635377456" sldId="298"/>
            <ac:spMk id="2390" creationId="{35E9575C-8FDD-4EDF-96A7-03E009FA91C1}"/>
          </ac:spMkLst>
        </pc:spChg>
        <pc:spChg chg="add mod">
          <ac:chgData name="Alexander Simon Thrysøe" userId="3f9b9528-1df8-4235-9262-8bdb6141b1d9" providerId="ADAL" clId="{210BC3D0-6D33-4731-A59B-369807834DD2}" dt="2025-10-26T19:59:00.986" v="2758"/>
          <ac:spMkLst>
            <pc:docMk/>
            <pc:sldMk cId="1635377456" sldId="298"/>
            <ac:spMk id="2391" creationId="{B984AD41-672F-43C9-A0E3-565879D486CE}"/>
          </ac:spMkLst>
        </pc:spChg>
        <pc:spChg chg="add mod">
          <ac:chgData name="Alexander Simon Thrysøe" userId="3f9b9528-1df8-4235-9262-8bdb6141b1d9" providerId="ADAL" clId="{210BC3D0-6D33-4731-A59B-369807834DD2}" dt="2025-10-26T19:59:01.008" v="2766"/>
          <ac:spMkLst>
            <pc:docMk/>
            <pc:sldMk cId="1635377456" sldId="298"/>
            <ac:spMk id="2392" creationId="{6A28C0AB-F5EE-47CB-B7F8-AFDC9D7A2430}"/>
          </ac:spMkLst>
        </pc:spChg>
        <pc:spChg chg="add mod">
          <ac:chgData name="Alexander Simon Thrysøe" userId="3f9b9528-1df8-4235-9262-8bdb6141b1d9" providerId="ADAL" clId="{210BC3D0-6D33-4731-A59B-369807834DD2}" dt="2025-10-26T19:59:01.030" v="2774"/>
          <ac:spMkLst>
            <pc:docMk/>
            <pc:sldMk cId="1635377456" sldId="298"/>
            <ac:spMk id="2393" creationId="{8B9EC746-6A72-40B7-891D-56561185F1F4}"/>
          </ac:spMkLst>
        </pc:spChg>
        <pc:spChg chg="add mod">
          <ac:chgData name="Alexander Simon Thrysøe" userId="3f9b9528-1df8-4235-9262-8bdb6141b1d9" providerId="ADAL" clId="{210BC3D0-6D33-4731-A59B-369807834DD2}" dt="2025-10-26T19:59:01.051" v="2782"/>
          <ac:spMkLst>
            <pc:docMk/>
            <pc:sldMk cId="1635377456" sldId="298"/>
            <ac:spMk id="2394" creationId="{0F71B534-FBF4-4167-B264-A6EE65B84C0C}"/>
          </ac:spMkLst>
        </pc:spChg>
        <pc:spChg chg="add mod">
          <ac:chgData name="Alexander Simon Thrysøe" userId="3f9b9528-1df8-4235-9262-8bdb6141b1d9" providerId="ADAL" clId="{210BC3D0-6D33-4731-A59B-369807834DD2}" dt="2025-10-26T19:59:01.073" v="2790"/>
          <ac:spMkLst>
            <pc:docMk/>
            <pc:sldMk cId="1635377456" sldId="298"/>
            <ac:spMk id="2395" creationId="{158ADD6B-164F-4095-8621-A3A636D95F9A}"/>
          </ac:spMkLst>
        </pc:spChg>
        <pc:spChg chg="add mod">
          <ac:chgData name="Alexander Simon Thrysøe" userId="3f9b9528-1df8-4235-9262-8bdb6141b1d9" providerId="ADAL" clId="{210BC3D0-6D33-4731-A59B-369807834DD2}" dt="2025-10-26T19:59:01.120" v="2798"/>
          <ac:spMkLst>
            <pc:docMk/>
            <pc:sldMk cId="1635377456" sldId="298"/>
            <ac:spMk id="2396" creationId="{527E942F-55CE-4E6F-96FC-728F5C4BE8CF}"/>
          </ac:spMkLst>
        </pc:spChg>
        <pc:spChg chg="add mod">
          <ac:chgData name="Alexander Simon Thrysøe" userId="3f9b9528-1df8-4235-9262-8bdb6141b1d9" providerId="ADAL" clId="{210BC3D0-6D33-4731-A59B-369807834DD2}" dt="2025-10-26T19:59:01.142" v="2806"/>
          <ac:spMkLst>
            <pc:docMk/>
            <pc:sldMk cId="1635377456" sldId="298"/>
            <ac:spMk id="2397" creationId="{6BAA8CBB-C5CE-4CED-B749-C78E1951FEF5}"/>
          </ac:spMkLst>
        </pc:spChg>
        <pc:spChg chg="add mod">
          <ac:chgData name="Alexander Simon Thrysøe" userId="3f9b9528-1df8-4235-9262-8bdb6141b1d9" providerId="ADAL" clId="{210BC3D0-6D33-4731-A59B-369807834DD2}" dt="2025-10-26T19:59:01.162" v="2814"/>
          <ac:spMkLst>
            <pc:docMk/>
            <pc:sldMk cId="1635377456" sldId="298"/>
            <ac:spMk id="2398" creationId="{AC09E415-3A70-4F08-AE5F-9D1B72386273}"/>
          </ac:spMkLst>
        </pc:spChg>
        <pc:spChg chg="add mod">
          <ac:chgData name="Alexander Simon Thrysøe" userId="3f9b9528-1df8-4235-9262-8bdb6141b1d9" providerId="ADAL" clId="{210BC3D0-6D33-4731-A59B-369807834DD2}" dt="2025-10-26T19:59:01.184" v="2822"/>
          <ac:spMkLst>
            <pc:docMk/>
            <pc:sldMk cId="1635377456" sldId="298"/>
            <ac:spMk id="2399" creationId="{CEB16448-0502-494A-8604-577050ADB8E4}"/>
          </ac:spMkLst>
        </pc:spChg>
        <pc:spChg chg="add mod">
          <ac:chgData name="Alexander Simon Thrysøe" userId="3f9b9528-1df8-4235-9262-8bdb6141b1d9" providerId="ADAL" clId="{210BC3D0-6D33-4731-A59B-369807834DD2}" dt="2025-10-26T19:59:01.206" v="2830"/>
          <ac:spMkLst>
            <pc:docMk/>
            <pc:sldMk cId="1635377456" sldId="298"/>
            <ac:spMk id="2400" creationId="{B77FCB32-90A5-4F00-A488-8EDEB2700177}"/>
          </ac:spMkLst>
        </pc:spChg>
        <pc:spChg chg="add mod">
          <ac:chgData name="Alexander Simon Thrysøe" userId="3f9b9528-1df8-4235-9262-8bdb6141b1d9" providerId="ADAL" clId="{210BC3D0-6D33-4731-A59B-369807834DD2}" dt="2025-10-26T19:59:01.227" v="2838"/>
          <ac:spMkLst>
            <pc:docMk/>
            <pc:sldMk cId="1635377456" sldId="298"/>
            <ac:spMk id="2401" creationId="{6B8153EF-25C6-48DF-82E6-CA26ED737646}"/>
          </ac:spMkLst>
        </pc:spChg>
        <pc:spChg chg="add mod">
          <ac:chgData name="Alexander Simon Thrysøe" userId="3f9b9528-1df8-4235-9262-8bdb6141b1d9" providerId="ADAL" clId="{210BC3D0-6D33-4731-A59B-369807834DD2}" dt="2025-10-26T19:59:01.247" v="2846"/>
          <ac:spMkLst>
            <pc:docMk/>
            <pc:sldMk cId="1635377456" sldId="298"/>
            <ac:spMk id="2402" creationId="{3C42D01A-7512-4A35-9694-C037E1631678}"/>
          </ac:spMkLst>
        </pc:spChg>
        <pc:spChg chg="add mod">
          <ac:chgData name="Alexander Simon Thrysøe" userId="3f9b9528-1df8-4235-9262-8bdb6141b1d9" providerId="ADAL" clId="{210BC3D0-6D33-4731-A59B-369807834DD2}" dt="2025-10-26T19:59:01.267" v="2854"/>
          <ac:spMkLst>
            <pc:docMk/>
            <pc:sldMk cId="1635377456" sldId="298"/>
            <ac:spMk id="2403" creationId="{2D5B9381-7263-4460-98A1-D5528D73E11C}"/>
          </ac:spMkLst>
        </pc:spChg>
        <pc:spChg chg="add mod">
          <ac:chgData name="Alexander Simon Thrysøe" userId="3f9b9528-1df8-4235-9262-8bdb6141b1d9" providerId="ADAL" clId="{210BC3D0-6D33-4731-A59B-369807834DD2}" dt="2025-10-26T19:59:01.289" v="2862"/>
          <ac:spMkLst>
            <pc:docMk/>
            <pc:sldMk cId="1635377456" sldId="298"/>
            <ac:spMk id="2404" creationId="{C4537C39-5144-4DB5-9340-0A15FDAF2867}"/>
          </ac:spMkLst>
        </pc:spChg>
        <pc:spChg chg="add mod">
          <ac:chgData name="Alexander Simon Thrysøe" userId="3f9b9528-1df8-4235-9262-8bdb6141b1d9" providerId="ADAL" clId="{210BC3D0-6D33-4731-A59B-369807834DD2}" dt="2025-10-26T19:59:01.311" v="2870"/>
          <ac:spMkLst>
            <pc:docMk/>
            <pc:sldMk cId="1635377456" sldId="298"/>
            <ac:spMk id="2405" creationId="{E0C9A6AE-34F0-42AA-AB8D-7D4EA1FA04A7}"/>
          </ac:spMkLst>
        </pc:spChg>
        <pc:spChg chg="add mod">
          <ac:chgData name="Alexander Simon Thrysøe" userId="3f9b9528-1df8-4235-9262-8bdb6141b1d9" providerId="ADAL" clId="{210BC3D0-6D33-4731-A59B-369807834DD2}" dt="2025-10-26T19:59:01.333" v="2878"/>
          <ac:spMkLst>
            <pc:docMk/>
            <pc:sldMk cId="1635377456" sldId="298"/>
            <ac:spMk id="2406" creationId="{98B39727-0B53-4002-B411-EA367F616F79}"/>
          </ac:spMkLst>
        </pc:spChg>
        <pc:spChg chg="add mod">
          <ac:chgData name="Alexander Simon Thrysøe" userId="3f9b9528-1df8-4235-9262-8bdb6141b1d9" providerId="ADAL" clId="{210BC3D0-6D33-4731-A59B-369807834DD2}" dt="2025-10-26T19:59:01.354" v="2886"/>
          <ac:spMkLst>
            <pc:docMk/>
            <pc:sldMk cId="1635377456" sldId="298"/>
            <ac:spMk id="2407" creationId="{57DB35C3-47A7-437B-B7E8-621ED58DD071}"/>
          </ac:spMkLst>
        </pc:spChg>
        <pc:spChg chg="add mod">
          <ac:chgData name="Alexander Simon Thrysøe" userId="3f9b9528-1df8-4235-9262-8bdb6141b1d9" providerId="ADAL" clId="{210BC3D0-6D33-4731-A59B-369807834DD2}" dt="2025-10-26T19:59:01.375" v="2894"/>
          <ac:spMkLst>
            <pc:docMk/>
            <pc:sldMk cId="1635377456" sldId="298"/>
            <ac:spMk id="2408" creationId="{EC5F3FB2-5332-4700-A48E-473E1F78F8DD}"/>
          </ac:spMkLst>
        </pc:spChg>
        <pc:spChg chg="add mod">
          <ac:chgData name="Alexander Simon Thrysøe" userId="3f9b9528-1df8-4235-9262-8bdb6141b1d9" providerId="ADAL" clId="{210BC3D0-6D33-4731-A59B-369807834DD2}" dt="2025-10-26T19:59:01.395" v="2902"/>
          <ac:spMkLst>
            <pc:docMk/>
            <pc:sldMk cId="1635377456" sldId="298"/>
            <ac:spMk id="2409" creationId="{69847EDA-9690-4F27-A9B9-BBB6675B7731}"/>
          </ac:spMkLst>
        </pc:spChg>
        <pc:spChg chg="add mod">
          <ac:chgData name="Alexander Simon Thrysøe" userId="3f9b9528-1df8-4235-9262-8bdb6141b1d9" providerId="ADAL" clId="{210BC3D0-6D33-4731-A59B-369807834DD2}" dt="2025-10-26T19:59:01.417" v="2910"/>
          <ac:spMkLst>
            <pc:docMk/>
            <pc:sldMk cId="1635377456" sldId="298"/>
            <ac:spMk id="2410" creationId="{51EDFB1F-2F42-4684-9E25-4523215B419A}"/>
          </ac:spMkLst>
        </pc:spChg>
        <pc:spChg chg="add mod">
          <ac:chgData name="Alexander Simon Thrysøe" userId="3f9b9528-1df8-4235-9262-8bdb6141b1d9" providerId="ADAL" clId="{210BC3D0-6D33-4731-A59B-369807834DD2}" dt="2025-10-26T19:59:01.439" v="2918"/>
          <ac:spMkLst>
            <pc:docMk/>
            <pc:sldMk cId="1635377456" sldId="298"/>
            <ac:spMk id="2411" creationId="{EEE45EBA-BCAA-4DDE-A749-D371BB5F69AF}"/>
          </ac:spMkLst>
        </pc:spChg>
        <pc:spChg chg="add mod">
          <ac:chgData name="Alexander Simon Thrysøe" userId="3f9b9528-1df8-4235-9262-8bdb6141b1d9" providerId="ADAL" clId="{210BC3D0-6D33-4731-A59B-369807834DD2}" dt="2025-10-26T19:59:01.463" v="2926"/>
          <ac:spMkLst>
            <pc:docMk/>
            <pc:sldMk cId="1635377456" sldId="298"/>
            <ac:spMk id="2412" creationId="{39D0AE5D-CB7E-42DA-A324-2DC0E4EF5D81}"/>
          </ac:spMkLst>
        </pc:spChg>
        <pc:spChg chg="add mod">
          <ac:chgData name="Alexander Simon Thrysøe" userId="3f9b9528-1df8-4235-9262-8bdb6141b1d9" providerId="ADAL" clId="{210BC3D0-6D33-4731-A59B-369807834DD2}" dt="2025-10-26T19:59:01.487" v="2934"/>
          <ac:spMkLst>
            <pc:docMk/>
            <pc:sldMk cId="1635377456" sldId="298"/>
            <ac:spMk id="2413" creationId="{404B688B-7142-4D89-89AC-A55FD8839383}"/>
          </ac:spMkLst>
        </pc:spChg>
        <pc:spChg chg="add mod">
          <ac:chgData name="Alexander Simon Thrysøe" userId="3f9b9528-1df8-4235-9262-8bdb6141b1d9" providerId="ADAL" clId="{210BC3D0-6D33-4731-A59B-369807834DD2}" dt="2025-10-26T19:59:01.510" v="2942"/>
          <ac:spMkLst>
            <pc:docMk/>
            <pc:sldMk cId="1635377456" sldId="298"/>
            <ac:spMk id="2414" creationId="{8BB13C4A-162F-4AA4-B3F8-E8476DF46F51}"/>
          </ac:spMkLst>
        </pc:spChg>
        <pc:spChg chg="add mod">
          <ac:chgData name="Alexander Simon Thrysøe" userId="3f9b9528-1df8-4235-9262-8bdb6141b1d9" providerId="ADAL" clId="{210BC3D0-6D33-4731-A59B-369807834DD2}" dt="2025-10-26T19:59:01.532" v="2950"/>
          <ac:spMkLst>
            <pc:docMk/>
            <pc:sldMk cId="1635377456" sldId="298"/>
            <ac:spMk id="2415" creationId="{961D790D-CB3F-4E28-B625-3B5D6FF2FD89}"/>
          </ac:spMkLst>
        </pc:spChg>
        <pc:spChg chg="add mod">
          <ac:chgData name="Alexander Simon Thrysøe" userId="3f9b9528-1df8-4235-9262-8bdb6141b1d9" providerId="ADAL" clId="{210BC3D0-6D33-4731-A59B-369807834DD2}" dt="2025-10-26T19:59:01.554" v="2958"/>
          <ac:spMkLst>
            <pc:docMk/>
            <pc:sldMk cId="1635377456" sldId="298"/>
            <ac:spMk id="2416" creationId="{8B00601A-3D71-45D7-B8F8-4B684E048320}"/>
          </ac:spMkLst>
        </pc:spChg>
        <pc:spChg chg="add mod">
          <ac:chgData name="Alexander Simon Thrysøe" userId="3f9b9528-1df8-4235-9262-8bdb6141b1d9" providerId="ADAL" clId="{210BC3D0-6D33-4731-A59B-369807834DD2}" dt="2025-10-26T19:59:01.574" v="2966"/>
          <ac:spMkLst>
            <pc:docMk/>
            <pc:sldMk cId="1635377456" sldId="298"/>
            <ac:spMk id="2417" creationId="{A403FC82-3209-4597-951D-04E0703B47BD}"/>
          </ac:spMkLst>
        </pc:spChg>
        <pc:spChg chg="add mod">
          <ac:chgData name="Alexander Simon Thrysøe" userId="3f9b9528-1df8-4235-9262-8bdb6141b1d9" providerId="ADAL" clId="{210BC3D0-6D33-4731-A59B-369807834DD2}" dt="2025-10-26T19:59:01.597" v="2974"/>
          <ac:spMkLst>
            <pc:docMk/>
            <pc:sldMk cId="1635377456" sldId="298"/>
            <ac:spMk id="2418" creationId="{38DDBF54-5628-466A-AE19-095D10685921}"/>
          </ac:spMkLst>
        </pc:spChg>
        <pc:spChg chg="add mod">
          <ac:chgData name="Alexander Simon Thrysøe" userId="3f9b9528-1df8-4235-9262-8bdb6141b1d9" providerId="ADAL" clId="{210BC3D0-6D33-4731-A59B-369807834DD2}" dt="2025-10-26T19:59:01.615" v="2982"/>
          <ac:spMkLst>
            <pc:docMk/>
            <pc:sldMk cId="1635377456" sldId="298"/>
            <ac:spMk id="2419" creationId="{428B32D8-84D1-43BC-B760-040964DD610B}"/>
          </ac:spMkLst>
        </pc:spChg>
        <pc:spChg chg="add mod">
          <ac:chgData name="Alexander Simon Thrysøe" userId="3f9b9528-1df8-4235-9262-8bdb6141b1d9" providerId="ADAL" clId="{210BC3D0-6D33-4731-A59B-369807834DD2}" dt="2025-10-26T19:59:01.637" v="2990"/>
          <ac:spMkLst>
            <pc:docMk/>
            <pc:sldMk cId="1635377456" sldId="298"/>
            <ac:spMk id="2420" creationId="{BA43134F-DF39-49B4-AE9B-E34A20561B63}"/>
          </ac:spMkLst>
        </pc:spChg>
        <pc:spChg chg="add mod">
          <ac:chgData name="Alexander Simon Thrysøe" userId="3f9b9528-1df8-4235-9262-8bdb6141b1d9" providerId="ADAL" clId="{210BC3D0-6D33-4731-A59B-369807834DD2}" dt="2025-10-26T19:59:01.656" v="2998"/>
          <ac:spMkLst>
            <pc:docMk/>
            <pc:sldMk cId="1635377456" sldId="298"/>
            <ac:spMk id="2421" creationId="{CBED4245-2416-493B-861B-00091C887A75}"/>
          </ac:spMkLst>
        </pc:spChg>
        <pc:spChg chg="add mod">
          <ac:chgData name="Alexander Simon Thrysøe" userId="3f9b9528-1df8-4235-9262-8bdb6141b1d9" providerId="ADAL" clId="{210BC3D0-6D33-4731-A59B-369807834DD2}" dt="2025-10-26T19:59:01.678" v="3006"/>
          <ac:spMkLst>
            <pc:docMk/>
            <pc:sldMk cId="1635377456" sldId="298"/>
            <ac:spMk id="2422" creationId="{337A8080-8F86-408C-8E96-93BC4D1B401E}"/>
          </ac:spMkLst>
        </pc:spChg>
        <pc:spChg chg="add mod">
          <ac:chgData name="Alexander Simon Thrysøe" userId="3f9b9528-1df8-4235-9262-8bdb6141b1d9" providerId="ADAL" clId="{210BC3D0-6D33-4731-A59B-369807834DD2}" dt="2025-10-26T19:59:01.698" v="3014"/>
          <ac:spMkLst>
            <pc:docMk/>
            <pc:sldMk cId="1635377456" sldId="298"/>
            <ac:spMk id="2423" creationId="{4536324A-213B-4F2F-9EA0-AB3E276FAFD8}"/>
          </ac:spMkLst>
        </pc:spChg>
        <pc:spChg chg="add mod">
          <ac:chgData name="Alexander Simon Thrysøe" userId="3f9b9528-1df8-4235-9262-8bdb6141b1d9" providerId="ADAL" clId="{210BC3D0-6D33-4731-A59B-369807834DD2}" dt="2025-10-26T19:59:01.721" v="3022"/>
          <ac:spMkLst>
            <pc:docMk/>
            <pc:sldMk cId="1635377456" sldId="298"/>
            <ac:spMk id="2424" creationId="{9D00C817-FED6-4A75-BD09-2A82D6C5BFE1}"/>
          </ac:spMkLst>
        </pc:spChg>
        <pc:spChg chg="add mod">
          <ac:chgData name="Alexander Simon Thrysøe" userId="3f9b9528-1df8-4235-9262-8bdb6141b1d9" providerId="ADAL" clId="{210BC3D0-6D33-4731-A59B-369807834DD2}" dt="2025-10-26T19:59:01.742" v="3030"/>
          <ac:spMkLst>
            <pc:docMk/>
            <pc:sldMk cId="1635377456" sldId="298"/>
            <ac:spMk id="2425" creationId="{CC52450F-9AC6-4A06-821D-566F31DB08CC}"/>
          </ac:spMkLst>
        </pc:spChg>
        <pc:spChg chg="add mod">
          <ac:chgData name="Alexander Simon Thrysøe" userId="3f9b9528-1df8-4235-9262-8bdb6141b1d9" providerId="ADAL" clId="{210BC3D0-6D33-4731-A59B-369807834DD2}" dt="2025-10-26T19:59:01.763" v="3038"/>
          <ac:spMkLst>
            <pc:docMk/>
            <pc:sldMk cId="1635377456" sldId="298"/>
            <ac:spMk id="2426" creationId="{6D1D57B0-114C-4F3B-9A14-6F908E18BDD7}"/>
          </ac:spMkLst>
        </pc:spChg>
        <pc:spChg chg="add mod">
          <ac:chgData name="Alexander Simon Thrysøe" userId="3f9b9528-1df8-4235-9262-8bdb6141b1d9" providerId="ADAL" clId="{210BC3D0-6D33-4731-A59B-369807834DD2}" dt="2025-10-26T19:59:01.785" v="3046"/>
          <ac:spMkLst>
            <pc:docMk/>
            <pc:sldMk cId="1635377456" sldId="298"/>
            <ac:spMk id="2427" creationId="{13E01A9E-FB5D-4BD9-9F84-81513D9527FF}"/>
          </ac:spMkLst>
        </pc:spChg>
        <pc:spChg chg="add mod">
          <ac:chgData name="Alexander Simon Thrysøe" userId="3f9b9528-1df8-4235-9262-8bdb6141b1d9" providerId="ADAL" clId="{210BC3D0-6D33-4731-A59B-369807834DD2}" dt="2025-10-26T19:59:01.807" v="3054"/>
          <ac:spMkLst>
            <pc:docMk/>
            <pc:sldMk cId="1635377456" sldId="298"/>
            <ac:spMk id="2428" creationId="{2D8F9332-2305-4343-8267-5BA8D0015DF2}"/>
          </ac:spMkLst>
        </pc:spChg>
        <pc:spChg chg="add mod">
          <ac:chgData name="Alexander Simon Thrysøe" userId="3f9b9528-1df8-4235-9262-8bdb6141b1d9" providerId="ADAL" clId="{210BC3D0-6D33-4731-A59B-369807834DD2}" dt="2025-10-26T19:59:01.829" v="3062"/>
          <ac:spMkLst>
            <pc:docMk/>
            <pc:sldMk cId="1635377456" sldId="298"/>
            <ac:spMk id="2429" creationId="{A75B9AF5-4C30-4016-8032-C568008F9C53}"/>
          </ac:spMkLst>
        </pc:spChg>
        <pc:spChg chg="add mod">
          <ac:chgData name="Alexander Simon Thrysøe" userId="3f9b9528-1df8-4235-9262-8bdb6141b1d9" providerId="ADAL" clId="{210BC3D0-6D33-4731-A59B-369807834DD2}" dt="2025-10-26T19:59:01.849" v="3070"/>
          <ac:spMkLst>
            <pc:docMk/>
            <pc:sldMk cId="1635377456" sldId="298"/>
            <ac:spMk id="2430" creationId="{D89CDF5A-F1DF-48EB-8C34-3C190ADE1C37}"/>
          </ac:spMkLst>
        </pc:spChg>
        <pc:spChg chg="add mod">
          <ac:chgData name="Alexander Simon Thrysøe" userId="3f9b9528-1df8-4235-9262-8bdb6141b1d9" providerId="ADAL" clId="{210BC3D0-6D33-4731-A59B-369807834DD2}" dt="2025-10-26T19:59:01.869" v="3078"/>
          <ac:spMkLst>
            <pc:docMk/>
            <pc:sldMk cId="1635377456" sldId="298"/>
            <ac:spMk id="2431" creationId="{9D2D14EA-2C15-48E2-9EC4-B627D4648A50}"/>
          </ac:spMkLst>
        </pc:spChg>
        <pc:spChg chg="add mod">
          <ac:chgData name="Alexander Simon Thrysøe" userId="3f9b9528-1df8-4235-9262-8bdb6141b1d9" providerId="ADAL" clId="{210BC3D0-6D33-4731-A59B-369807834DD2}" dt="2025-10-26T19:59:01.888" v="3086"/>
          <ac:spMkLst>
            <pc:docMk/>
            <pc:sldMk cId="1635377456" sldId="298"/>
            <ac:spMk id="2432" creationId="{5BF847BE-04D1-41DB-8FEB-226E6921C645}"/>
          </ac:spMkLst>
        </pc:spChg>
        <pc:spChg chg="add mod">
          <ac:chgData name="Alexander Simon Thrysøe" userId="3f9b9528-1df8-4235-9262-8bdb6141b1d9" providerId="ADAL" clId="{210BC3D0-6D33-4731-A59B-369807834DD2}" dt="2025-10-26T19:59:01.910" v="3094"/>
          <ac:spMkLst>
            <pc:docMk/>
            <pc:sldMk cId="1635377456" sldId="298"/>
            <ac:spMk id="2433" creationId="{03BBBAC9-88F8-41DA-ACF3-754729F4C481}"/>
          </ac:spMkLst>
        </pc:spChg>
        <pc:spChg chg="add mod">
          <ac:chgData name="Alexander Simon Thrysøe" userId="3f9b9528-1df8-4235-9262-8bdb6141b1d9" providerId="ADAL" clId="{210BC3D0-6D33-4731-A59B-369807834DD2}" dt="2025-10-26T19:59:01.932" v="3102"/>
          <ac:spMkLst>
            <pc:docMk/>
            <pc:sldMk cId="1635377456" sldId="298"/>
            <ac:spMk id="2434" creationId="{7D52C5EF-673E-481E-80DF-A0A0DBF3CCAA}"/>
          </ac:spMkLst>
        </pc:spChg>
        <pc:spChg chg="add mod">
          <ac:chgData name="Alexander Simon Thrysøe" userId="3f9b9528-1df8-4235-9262-8bdb6141b1d9" providerId="ADAL" clId="{210BC3D0-6D33-4731-A59B-369807834DD2}" dt="2025-10-26T19:59:01.952" v="3110"/>
          <ac:spMkLst>
            <pc:docMk/>
            <pc:sldMk cId="1635377456" sldId="298"/>
            <ac:spMk id="2435" creationId="{A25AB383-5B54-440B-BD55-45F3ECA35E9E}"/>
          </ac:spMkLst>
        </pc:spChg>
        <pc:spChg chg="add mod">
          <ac:chgData name="Alexander Simon Thrysøe" userId="3f9b9528-1df8-4235-9262-8bdb6141b1d9" providerId="ADAL" clId="{210BC3D0-6D33-4731-A59B-369807834DD2}" dt="2025-10-26T19:59:01.972" v="3118"/>
          <ac:spMkLst>
            <pc:docMk/>
            <pc:sldMk cId="1635377456" sldId="298"/>
            <ac:spMk id="2436" creationId="{5C8EAE9E-92E4-4F78-9343-C04E00B3086D}"/>
          </ac:spMkLst>
        </pc:spChg>
        <pc:spChg chg="add mod">
          <ac:chgData name="Alexander Simon Thrysøe" userId="3f9b9528-1df8-4235-9262-8bdb6141b1d9" providerId="ADAL" clId="{210BC3D0-6D33-4731-A59B-369807834DD2}" dt="2025-10-26T19:59:01.992" v="3126"/>
          <ac:spMkLst>
            <pc:docMk/>
            <pc:sldMk cId="1635377456" sldId="298"/>
            <ac:spMk id="2437" creationId="{FB33418D-7BDB-4FF3-AA8C-2A23D93CDCB3}"/>
          </ac:spMkLst>
        </pc:spChg>
        <pc:spChg chg="add mod">
          <ac:chgData name="Alexander Simon Thrysøe" userId="3f9b9528-1df8-4235-9262-8bdb6141b1d9" providerId="ADAL" clId="{210BC3D0-6D33-4731-A59B-369807834DD2}" dt="2025-10-26T19:59:02.012" v="3134"/>
          <ac:spMkLst>
            <pc:docMk/>
            <pc:sldMk cId="1635377456" sldId="298"/>
            <ac:spMk id="2438" creationId="{862CE67E-35F5-4C5F-9CB7-B754D74E81B6}"/>
          </ac:spMkLst>
        </pc:spChg>
        <pc:spChg chg="add mod">
          <ac:chgData name="Alexander Simon Thrysøe" userId="3f9b9528-1df8-4235-9262-8bdb6141b1d9" providerId="ADAL" clId="{210BC3D0-6D33-4731-A59B-369807834DD2}" dt="2025-10-26T19:59:02.041" v="3142"/>
          <ac:spMkLst>
            <pc:docMk/>
            <pc:sldMk cId="1635377456" sldId="298"/>
            <ac:spMk id="2439" creationId="{6D986B39-D07B-4E81-B3DF-22071F6B6EA5}"/>
          </ac:spMkLst>
        </pc:spChg>
        <pc:spChg chg="add mod">
          <ac:chgData name="Alexander Simon Thrysøe" userId="3f9b9528-1df8-4235-9262-8bdb6141b1d9" providerId="ADAL" clId="{210BC3D0-6D33-4731-A59B-369807834DD2}" dt="2025-10-26T19:59:02.073" v="3150"/>
          <ac:spMkLst>
            <pc:docMk/>
            <pc:sldMk cId="1635377456" sldId="298"/>
            <ac:spMk id="2440" creationId="{23D0EA35-F0F3-486B-9E68-8B21D2A1F9CC}"/>
          </ac:spMkLst>
        </pc:spChg>
        <pc:spChg chg="add mod">
          <ac:chgData name="Alexander Simon Thrysøe" userId="3f9b9528-1df8-4235-9262-8bdb6141b1d9" providerId="ADAL" clId="{210BC3D0-6D33-4731-A59B-369807834DD2}" dt="2025-10-26T19:59:02.099" v="3158"/>
          <ac:spMkLst>
            <pc:docMk/>
            <pc:sldMk cId="1635377456" sldId="298"/>
            <ac:spMk id="2441" creationId="{4CFF9DCC-0D04-4FCE-A738-D2DA6D36F8FF}"/>
          </ac:spMkLst>
        </pc:spChg>
        <pc:spChg chg="add mod">
          <ac:chgData name="Alexander Simon Thrysøe" userId="3f9b9528-1df8-4235-9262-8bdb6141b1d9" providerId="ADAL" clId="{210BC3D0-6D33-4731-A59B-369807834DD2}" dt="2025-10-26T19:59:02.121" v="3166"/>
          <ac:spMkLst>
            <pc:docMk/>
            <pc:sldMk cId="1635377456" sldId="298"/>
            <ac:spMk id="2442" creationId="{B3B61324-5501-4C43-9D28-1A60670FF375}"/>
          </ac:spMkLst>
        </pc:spChg>
        <pc:spChg chg="add mod">
          <ac:chgData name="Alexander Simon Thrysøe" userId="3f9b9528-1df8-4235-9262-8bdb6141b1d9" providerId="ADAL" clId="{210BC3D0-6D33-4731-A59B-369807834DD2}" dt="2025-10-26T19:59:02.140" v="3174"/>
          <ac:spMkLst>
            <pc:docMk/>
            <pc:sldMk cId="1635377456" sldId="298"/>
            <ac:spMk id="2443" creationId="{62285502-3A54-494A-B679-45BF1001E0CA}"/>
          </ac:spMkLst>
        </pc:spChg>
        <pc:spChg chg="add mod">
          <ac:chgData name="Alexander Simon Thrysøe" userId="3f9b9528-1df8-4235-9262-8bdb6141b1d9" providerId="ADAL" clId="{210BC3D0-6D33-4731-A59B-369807834DD2}" dt="2025-10-26T19:59:02.160" v="3182"/>
          <ac:spMkLst>
            <pc:docMk/>
            <pc:sldMk cId="1635377456" sldId="298"/>
            <ac:spMk id="2444" creationId="{6AFECD38-AFA0-46FE-B290-9894B47EBED4}"/>
          </ac:spMkLst>
        </pc:spChg>
        <pc:spChg chg="add mod">
          <ac:chgData name="Alexander Simon Thrysøe" userId="3f9b9528-1df8-4235-9262-8bdb6141b1d9" providerId="ADAL" clId="{210BC3D0-6D33-4731-A59B-369807834DD2}" dt="2025-10-26T19:59:02.182" v="3190"/>
          <ac:spMkLst>
            <pc:docMk/>
            <pc:sldMk cId="1635377456" sldId="298"/>
            <ac:spMk id="2445" creationId="{0B63BCAE-D7D5-4E47-9964-A3F7797C7A71}"/>
          </ac:spMkLst>
        </pc:spChg>
        <pc:spChg chg="add mod">
          <ac:chgData name="Alexander Simon Thrysøe" userId="3f9b9528-1df8-4235-9262-8bdb6141b1d9" providerId="ADAL" clId="{210BC3D0-6D33-4731-A59B-369807834DD2}" dt="2025-10-26T19:59:02.204" v="3198"/>
          <ac:spMkLst>
            <pc:docMk/>
            <pc:sldMk cId="1635377456" sldId="298"/>
            <ac:spMk id="2446" creationId="{37862A1F-E897-4459-9526-75A3B8C10BBA}"/>
          </ac:spMkLst>
        </pc:spChg>
        <pc:spChg chg="add mod">
          <ac:chgData name="Alexander Simon Thrysøe" userId="3f9b9528-1df8-4235-9262-8bdb6141b1d9" providerId="ADAL" clId="{210BC3D0-6D33-4731-A59B-369807834DD2}" dt="2025-10-26T19:59:02.226" v="3206"/>
          <ac:spMkLst>
            <pc:docMk/>
            <pc:sldMk cId="1635377456" sldId="298"/>
            <ac:spMk id="2447" creationId="{B1EDCE02-39E1-474D-A204-FDA95AA73F7F}"/>
          </ac:spMkLst>
        </pc:spChg>
        <pc:spChg chg="add mod">
          <ac:chgData name="Alexander Simon Thrysøe" userId="3f9b9528-1df8-4235-9262-8bdb6141b1d9" providerId="ADAL" clId="{210BC3D0-6D33-4731-A59B-369807834DD2}" dt="2025-10-26T19:59:02.248" v="3214"/>
          <ac:spMkLst>
            <pc:docMk/>
            <pc:sldMk cId="1635377456" sldId="298"/>
            <ac:spMk id="2448" creationId="{FB1E35EB-199A-4BE6-9955-BB788C2F5A8A}"/>
          </ac:spMkLst>
        </pc:spChg>
        <pc:spChg chg="add mod">
          <ac:chgData name="Alexander Simon Thrysøe" userId="3f9b9528-1df8-4235-9262-8bdb6141b1d9" providerId="ADAL" clId="{210BC3D0-6D33-4731-A59B-369807834DD2}" dt="2025-10-26T19:59:02.271" v="3222"/>
          <ac:spMkLst>
            <pc:docMk/>
            <pc:sldMk cId="1635377456" sldId="298"/>
            <ac:spMk id="2449" creationId="{32216DF7-77FE-4C52-A6A0-4D6305D56869}"/>
          </ac:spMkLst>
        </pc:spChg>
        <pc:spChg chg="add mod">
          <ac:chgData name="Alexander Simon Thrysøe" userId="3f9b9528-1df8-4235-9262-8bdb6141b1d9" providerId="ADAL" clId="{210BC3D0-6D33-4731-A59B-369807834DD2}" dt="2025-10-26T19:59:02.295" v="3230"/>
          <ac:spMkLst>
            <pc:docMk/>
            <pc:sldMk cId="1635377456" sldId="298"/>
            <ac:spMk id="2450" creationId="{0338C0ED-D934-4D62-B8CB-C84062FB99EF}"/>
          </ac:spMkLst>
        </pc:spChg>
        <pc:spChg chg="add mod">
          <ac:chgData name="Alexander Simon Thrysøe" userId="3f9b9528-1df8-4235-9262-8bdb6141b1d9" providerId="ADAL" clId="{210BC3D0-6D33-4731-A59B-369807834DD2}" dt="2025-10-26T19:59:02.319" v="3238"/>
          <ac:spMkLst>
            <pc:docMk/>
            <pc:sldMk cId="1635377456" sldId="298"/>
            <ac:spMk id="2451" creationId="{6F740851-699D-45D4-8B6F-9F93F102CD99}"/>
          </ac:spMkLst>
        </pc:spChg>
        <pc:spChg chg="add mod">
          <ac:chgData name="Alexander Simon Thrysøe" userId="3f9b9528-1df8-4235-9262-8bdb6141b1d9" providerId="ADAL" clId="{210BC3D0-6D33-4731-A59B-369807834DD2}" dt="2025-10-26T19:59:02.341" v="3246"/>
          <ac:spMkLst>
            <pc:docMk/>
            <pc:sldMk cId="1635377456" sldId="298"/>
            <ac:spMk id="2452" creationId="{9F69CD6E-34B0-4F08-817D-ABA76B7B4256}"/>
          </ac:spMkLst>
        </pc:spChg>
        <pc:spChg chg="add mod">
          <ac:chgData name="Alexander Simon Thrysøe" userId="3f9b9528-1df8-4235-9262-8bdb6141b1d9" providerId="ADAL" clId="{210BC3D0-6D33-4731-A59B-369807834DD2}" dt="2025-10-26T19:59:02.363" v="3254"/>
          <ac:spMkLst>
            <pc:docMk/>
            <pc:sldMk cId="1635377456" sldId="298"/>
            <ac:spMk id="2453" creationId="{9CCD3812-07B8-4951-9386-7902A4FA29FA}"/>
          </ac:spMkLst>
        </pc:spChg>
        <pc:spChg chg="add mod">
          <ac:chgData name="Alexander Simon Thrysøe" userId="3f9b9528-1df8-4235-9262-8bdb6141b1d9" providerId="ADAL" clId="{210BC3D0-6D33-4731-A59B-369807834DD2}" dt="2025-10-26T19:59:02.383" v="3262"/>
          <ac:spMkLst>
            <pc:docMk/>
            <pc:sldMk cId="1635377456" sldId="298"/>
            <ac:spMk id="2454" creationId="{A4C488E4-1055-477B-BACB-FADBE9350347}"/>
          </ac:spMkLst>
        </pc:spChg>
        <pc:spChg chg="add mod">
          <ac:chgData name="Alexander Simon Thrysøe" userId="3f9b9528-1df8-4235-9262-8bdb6141b1d9" providerId="ADAL" clId="{210BC3D0-6D33-4731-A59B-369807834DD2}" dt="2025-10-26T19:59:02.402" v="3270"/>
          <ac:spMkLst>
            <pc:docMk/>
            <pc:sldMk cId="1635377456" sldId="298"/>
            <ac:spMk id="2455" creationId="{944BAF5D-F4C3-474F-A159-87FAF970A8D5}"/>
          </ac:spMkLst>
        </pc:spChg>
        <pc:spChg chg="add mod">
          <ac:chgData name="Alexander Simon Thrysøe" userId="3f9b9528-1df8-4235-9262-8bdb6141b1d9" providerId="ADAL" clId="{210BC3D0-6D33-4731-A59B-369807834DD2}" dt="2025-10-26T19:59:02.422" v="3278"/>
          <ac:spMkLst>
            <pc:docMk/>
            <pc:sldMk cId="1635377456" sldId="298"/>
            <ac:spMk id="2456" creationId="{AD94BD1A-87A1-46C7-8FB5-EE99B0F1C9E5}"/>
          </ac:spMkLst>
        </pc:spChg>
        <pc:spChg chg="add mod">
          <ac:chgData name="Alexander Simon Thrysøe" userId="3f9b9528-1df8-4235-9262-8bdb6141b1d9" providerId="ADAL" clId="{210BC3D0-6D33-4731-A59B-369807834DD2}" dt="2025-10-26T19:59:02.446" v="3286"/>
          <ac:spMkLst>
            <pc:docMk/>
            <pc:sldMk cId="1635377456" sldId="298"/>
            <ac:spMk id="2457" creationId="{E8F5A4E1-E22B-4087-96FF-EA618F60FDE6}"/>
          </ac:spMkLst>
        </pc:spChg>
        <pc:spChg chg="add mod">
          <ac:chgData name="Alexander Simon Thrysøe" userId="3f9b9528-1df8-4235-9262-8bdb6141b1d9" providerId="ADAL" clId="{210BC3D0-6D33-4731-A59B-369807834DD2}" dt="2025-10-26T19:59:02.469" v="3294"/>
          <ac:spMkLst>
            <pc:docMk/>
            <pc:sldMk cId="1635377456" sldId="298"/>
            <ac:spMk id="2458" creationId="{F104B0D3-1F4D-445E-860D-10AF8E222770}"/>
          </ac:spMkLst>
        </pc:spChg>
        <pc:spChg chg="add mod">
          <ac:chgData name="Alexander Simon Thrysøe" userId="3f9b9528-1df8-4235-9262-8bdb6141b1d9" providerId="ADAL" clId="{210BC3D0-6D33-4731-A59B-369807834DD2}" dt="2025-10-26T19:59:02.488" v="3302"/>
          <ac:spMkLst>
            <pc:docMk/>
            <pc:sldMk cId="1635377456" sldId="298"/>
            <ac:spMk id="2459" creationId="{B3EF6653-75BD-4014-82F1-BDADF13F81E7}"/>
          </ac:spMkLst>
        </pc:spChg>
        <pc:spChg chg="add mod">
          <ac:chgData name="Alexander Simon Thrysøe" userId="3f9b9528-1df8-4235-9262-8bdb6141b1d9" providerId="ADAL" clId="{210BC3D0-6D33-4731-A59B-369807834DD2}" dt="2025-10-26T19:59:02.510" v="3310"/>
          <ac:spMkLst>
            <pc:docMk/>
            <pc:sldMk cId="1635377456" sldId="298"/>
            <ac:spMk id="2460" creationId="{08329B49-B251-4340-808D-BC1594141BB1}"/>
          </ac:spMkLst>
        </pc:spChg>
        <pc:spChg chg="add mod">
          <ac:chgData name="Alexander Simon Thrysøe" userId="3f9b9528-1df8-4235-9262-8bdb6141b1d9" providerId="ADAL" clId="{210BC3D0-6D33-4731-A59B-369807834DD2}" dt="2025-10-26T19:59:02.532" v="3318"/>
          <ac:spMkLst>
            <pc:docMk/>
            <pc:sldMk cId="1635377456" sldId="298"/>
            <ac:spMk id="2461" creationId="{9733AC57-18D0-43D7-B97D-08E343D74D53}"/>
          </ac:spMkLst>
        </pc:spChg>
        <pc:spChg chg="add mod">
          <ac:chgData name="Alexander Simon Thrysøe" userId="3f9b9528-1df8-4235-9262-8bdb6141b1d9" providerId="ADAL" clId="{210BC3D0-6D33-4731-A59B-369807834DD2}" dt="2025-10-26T19:59:02.554" v="3326"/>
          <ac:spMkLst>
            <pc:docMk/>
            <pc:sldMk cId="1635377456" sldId="298"/>
            <ac:spMk id="2462" creationId="{EFE15B82-8F59-4981-910A-A6812835D284}"/>
          </ac:spMkLst>
        </pc:spChg>
        <pc:spChg chg="add mod">
          <ac:chgData name="Alexander Simon Thrysøe" userId="3f9b9528-1df8-4235-9262-8bdb6141b1d9" providerId="ADAL" clId="{210BC3D0-6D33-4731-A59B-369807834DD2}" dt="2025-10-26T19:59:02.574" v="3334"/>
          <ac:spMkLst>
            <pc:docMk/>
            <pc:sldMk cId="1635377456" sldId="298"/>
            <ac:spMk id="2463" creationId="{BD131D9F-7A6A-4C1D-8337-B3A226B3BE3E}"/>
          </ac:spMkLst>
        </pc:spChg>
        <pc:spChg chg="add mod">
          <ac:chgData name="Alexander Simon Thrysøe" userId="3f9b9528-1df8-4235-9262-8bdb6141b1d9" providerId="ADAL" clId="{210BC3D0-6D33-4731-A59B-369807834DD2}" dt="2025-10-26T19:59:02.595" v="3342"/>
          <ac:spMkLst>
            <pc:docMk/>
            <pc:sldMk cId="1635377456" sldId="298"/>
            <ac:spMk id="2464" creationId="{BAA563BA-8F1B-4048-AA90-E73091A1BEB7}"/>
          </ac:spMkLst>
        </pc:spChg>
        <pc:spChg chg="add mod">
          <ac:chgData name="Alexander Simon Thrysøe" userId="3f9b9528-1df8-4235-9262-8bdb6141b1d9" providerId="ADAL" clId="{210BC3D0-6D33-4731-A59B-369807834DD2}" dt="2025-10-26T19:59:02.619" v="3350"/>
          <ac:spMkLst>
            <pc:docMk/>
            <pc:sldMk cId="1635377456" sldId="298"/>
            <ac:spMk id="2465" creationId="{E21EBD54-3E42-46CF-B71C-E3CF8239B9BB}"/>
          </ac:spMkLst>
        </pc:spChg>
        <pc:spChg chg="add mod">
          <ac:chgData name="Alexander Simon Thrysøe" userId="3f9b9528-1df8-4235-9262-8bdb6141b1d9" providerId="ADAL" clId="{210BC3D0-6D33-4731-A59B-369807834DD2}" dt="2025-10-26T19:59:02.645" v="3358"/>
          <ac:spMkLst>
            <pc:docMk/>
            <pc:sldMk cId="1635377456" sldId="298"/>
            <ac:spMk id="2466" creationId="{BC62A5F0-8296-4F80-9B87-C9AD16376DEE}"/>
          </ac:spMkLst>
        </pc:spChg>
        <pc:spChg chg="add mod">
          <ac:chgData name="Alexander Simon Thrysøe" userId="3f9b9528-1df8-4235-9262-8bdb6141b1d9" providerId="ADAL" clId="{210BC3D0-6D33-4731-A59B-369807834DD2}" dt="2025-10-26T19:59:02.665" v="3366"/>
          <ac:spMkLst>
            <pc:docMk/>
            <pc:sldMk cId="1635377456" sldId="298"/>
            <ac:spMk id="2467" creationId="{120A0158-E68F-4E99-9164-58D2E21F9A27}"/>
          </ac:spMkLst>
        </pc:spChg>
        <pc:spChg chg="add mod">
          <ac:chgData name="Alexander Simon Thrysøe" userId="3f9b9528-1df8-4235-9262-8bdb6141b1d9" providerId="ADAL" clId="{210BC3D0-6D33-4731-A59B-369807834DD2}" dt="2025-10-26T19:59:02.689" v="3374"/>
          <ac:spMkLst>
            <pc:docMk/>
            <pc:sldMk cId="1635377456" sldId="298"/>
            <ac:spMk id="2468" creationId="{E9352708-3331-4610-8672-0D18808AB3F7}"/>
          </ac:spMkLst>
        </pc:spChg>
        <pc:spChg chg="add mod">
          <ac:chgData name="Alexander Simon Thrysøe" userId="3f9b9528-1df8-4235-9262-8bdb6141b1d9" providerId="ADAL" clId="{210BC3D0-6D33-4731-A59B-369807834DD2}" dt="2025-10-26T19:59:02.709" v="3382"/>
          <ac:spMkLst>
            <pc:docMk/>
            <pc:sldMk cId="1635377456" sldId="298"/>
            <ac:spMk id="2469" creationId="{84B728D9-9839-4593-AEE9-0D37B07C28B8}"/>
          </ac:spMkLst>
        </pc:spChg>
        <pc:spChg chg="add mod">
          <ac:chgData name="Alexander Simon Thrysøe" userId="3f9b9528-1df8-4235-9262-8bdb6141b1d9" providerId="ADAL" clId="{210BC3D0-6D33-4731-A59B-369807834DD2}" dt="2025-10-26T19:59:02.732" v="3390"/>
          <ac:spMkLst>
            <pc:docMk/>
            <pc:sldMk cId="1635377456" sldId="298"/>
            <ac:spMk id="2470" creationId="{C9F8CB99-FF6F-41AD-B0DD-57AB833610B7}"/>
          </ac:spMkLst>
        </pc:spChg>
        <pc:spChg chg="add mod">
          <ac:chgData name="Alexander Simon Thrysøe" userId="3f9b9528-1df8-4235-9262-8bdb6141b1d9" providerId="ADAL" clId="{210BC3D0-6D33-4731-A59B-369807834DD2}" dt="2025-10-26T19:59:02.752" v="3398"/>
          <ac:spMkLst>
            <pc:docMk/>
            <pc:sldMk cId="1635377456" sldId="298"/>
            <ac:spMk id="2471" creationId="{98135F74-EB47-4EB2-AFAD-34BAFE288204}"/>
          </ac:spMkLst>
        </pc:spChg>
        <pc:spChg chg="add mod">
          <ac:chgData name="Alexander Simon Thrysøe" userId="3f9b9528-1df8-4235-9262-8bdb6141b1d9" providerId="ADAL" clId="{210BC3D0-6D33-4731-A59B-369807834DD2}" dt="2025-10-26T19:59:02.773" v="3406"/>
          <ac:spMkLst>
            <pc:docMk/>
            <pc:sldMk cId="1635377456" sldId="298"/>
            <ac:spMk id="2472" creationId="{5AF3580C-DDA2-4484-9C4B-EECED35C54E5}"/>
          </ac:spMkLst>
        </pc:spChg>
        <pc:spChg chg="add mod">
          <ac:chgData name="Alexander Simon Thrysøe" userId="3f9b9528-1df8-4235-9262-8bdb6141b1d9" providerId="ADAL" clId="{210BC3D0-6D33-4731-A59B-369807834DD2}" dt="2025-10-26T19:59:02.793" v="3414"/>
          <ac:spMkLst>
            <pc:docMk/>
            <pc:sldMk cId="1635377456" sldId="298"/>
            <ac:spMk id="2473" creationId="{6039CC78-8532-426D-8B24-4BB0E9D61617}"/>
          </ac:spMkLst>
        </pc:spChg>
        <pc:spChg chg="add mod">
          <ac:chgData name="Alexander Simon Thrysøe" userId="3f9b9528-1df8-4235-9262-8bdb6141b1d9" providerId="ADAL" clId="{210BC3D0-6D33-4731-A59B-369807834DD2}" dt="2025-10-26T19:59:02.813" v="3422"/>
          <ac:spMkLst>
            <pc:docMk/>
            <pc:sldMk cId="1635377456" sldId="298"/>
            <ac:spMk id="2474" creationId="{198E4E98-818C-47E3-ADD0-E24A2E734822}"/>
          </ac:spMkLst>
        </pc:spChg>
        <pc:spChg chg="add mod">
          <ac:chgData name="Alexander Simon Thrysøe" userId="3f9b9528-1df8-4235-9262-8bdb6141b1d9" providerId="ADAL" clId="{210BC3D0-6D33-4731-A59B-369807834DD2}" dt="2025-10-26T19:59:02.835" v="3430"/>
          <ac:spMkLst>
            <pc:docMk/>
            <pc:sldMk cId="1635377456" sldId="298"/>
            <ac:spMk id="2475" creationId="{0AD3AE9B-403E-4C55-A530-0C9D85D28C8A}"/>
          </ac:spMkLst>
        </pc:spChg>
        <pc:spChg chg="add mod">
          <ac:chgData name="Alexander Simon Thrysøe" userId="3f9b9528-1df8-4235-9262-8bdb6141b1d9" providerId="ADAL" clId="{210BC3D0-6D33-4731-A59B-369807834DD2}" dt="2025-10-26T19:59:02.857" v="3438"/>
          <ac:spMkLst>
            <pc:docMk/>
            <pc:sldMk cId="1635377456" sldId="298"/>
            <ac:spMk id="2476" creationId="{8845FF9C-C435-4697-8A39-A8938A5D567F}"/>
          </ac:spMkLst>
        </pc:spChg>
        <pc:spChg chg="add mod">
          <ac:chgData name="Alexander Simon Thrysøe" userId="3f9b9528-1df8-4235-9262-8bdb6141b1d9" providerId="ADAL" clId="{210BC3D0-6D33-4731-A59B-369807834DD2}" dt="2025-10-26T19:59:02.881" v="3446"/>
          <ac:spMkLst>
            <pc:docMk/>
            <pc:sldMk cId="1635377456" sldId="298"/>
            <ac:spMk id="2477" creationId="{6C8E4143-9AEA-4FFF-AFA3-00DB9BE9F0E3}"/>
          </ac:spMkLst>
        </pc:spChg>
        <pc:spChg chg="add mod">
          <ac:chgData name="Alexander Simon Thrysøe" userId="3f9b9528-1df8-4235-9262-8bdb6141b1d9" providerId="ADAL" clId="{210BC3D0-6D33-4731-A59B-369807834DD2}" dt="2025-10-26T19:59:02.903" v="3454"/>
          <ac:spMkLst>
            <pc:docMk/>
            <pc:sldMk cId="1635377456" sldId="298"/>
            <ac:spMk id="2478" creationId="{D1F99CB4-2E2A-485B-891A-95E1AB3BAF55}"/>
          </ac:spMkLst>
        </pc:spChg>
        <pc:spChg chg="add mod">
          <ac:chgData name="Alexander Simon Thrysøe" userId="3f9b9528-1df8-4235-9262-8bdb6141b1d9" providerId="ADAL" clId="{210BC3D0-6D33-4731-A59B-369807834DD2}" dt="2025-10-26T19:59:02.926" v="3462"/>
          <ac:spMkLst>
            <pc:docMk/>
            <pc:sldMk cId="1635377456" sldId="298"/>
            <ac:spMk id="2479" creationId="{23B1A1C7-E0D6-418C-B8DF-67CC7DB6EE99}"/>
          </ac:spMkLst>
        </pc:spChg>
        <pc:spChg chg="add mod">
          <ac:chgData name="Alexander Simon Thrysøe" userId="3f9b9528-1df8-4235-9262-8bdb6141b1d9" providerId="ADAL" clId="{210BC3D0-6D33-4731-A59B-369807834DD2}" dt="2025-10-26T19:59:02.950" v="3470"/>
          <ac:spMkLst>
            <pc:docMk/>
            <pc:sldMk cId="1635377456" sldId="298"/>
            <ac:spMk id="2480" creationId="{526C840E-95BD-4ABD-9074-511EBA33C71A}"/>
          </ac:spMkLst>
        </pc:spChg>
        <pc:spChg chg="add mod">
          <ac:chgData name="Alexander Simon Thrysøe" userId="3f9b9528-1df8-4235-9262-8bdb6141b1d9" providerId="ADAL" clId="{210BC3D0-6D33-4731-A59B-369807834DD2}" dt="2025-10-26T19:59:02.970" v="3478"/>
          <ac:spMkLst>
            <pc:docMk/>
            <pc:sldMk cId="1635377456" sldId="298"/>
            <ac:spMk id="2481" creationId="{CBF8C402-659C-4EC5-89D3-DDCB254B4700}"/>
          </ac:spMkLst>
        </pc:spChg>
        <pc:spChg chg="add mod">
          <ac:chgData name="Alexander Simon Thrysøe" userId="3f9b9528-1df8-4235-9262-8bdb6141b1d9" providerId="ADAL" clId="{210BC3D0-6D33-4731-A59B-369807834DD2}" dt="2025-10-26T19:59:02.990" v="3486"/>
          <ac:spMkLst>
            <pc:docMk/>
            <pc:sldMk cId="1635377456" sldId="298"/>
            <ac:spMk id="2482" creationId="{AC5A8C7A-CC08-4C73-A5C5-D396A86D8FC7}"/>
          </ac:spMkLst>
        </pc:spChg>
        <pc:spChg chg="add mod">
          <ac:chgData name="Alexander Simon Thrysøe" userId="3f9b9528-1df8-4235-9262-8bdb6141b1d9" providerId="ADAL" clId="{210BC3D0-6D33-4731-A59B-369807834DD2}" dt="2025-10-26T19:59:03.010" v="3494"/>
          <ac:spMkLst>
            <pc:docMk/>
            <pc:sldMk cId="1635377456" sldId="298"/>
            <ac:spMk id="2483" creationId="{2D8CD772-44A7-4861-A1F1-7449949D684E}"/>
          </ac:spMkLst>
        </pc:spChg>
        <pc:spChg chg="add mod">
          <ac:chgData name="Alexander Simon Thrysøe" userId="3f9b9528-1df8-4235-9262-8bdb6141b1d9" providerId="ADAL" clId="{210BC3D0-6D33-4731-A59B-369807834DD2}" dt="2025-10-26T19:59:03.032" v="3502"/>
          <ac:spMkLst>
            <pc:docMk/>
            <pc:sldMk cId="1635377456" sldId="298"/>
            <ac:spMk id="2484" creationId="{B1FAB95D-5FBC-4E0F-BA56-7721769B2EC8}"/>
          </ac:spMkLst>
        </pc:spChg>
        <pc:spChg chg="add mod">
          <ac:chgData name="Alexander Simon Thrysøe" userId="3f9b9528-1df8-4235-9262-8bdb6141b1d9" providerId="ADAL" clId="{210BC3D0-6D33-4731-A59B-369807834DD2}" dt="2025-10-26T19:59:03.052" v="3510"/>
          <ac:spMkLst>
            <pc:docMk/>
            <pc:sldMk cId="1635377456" sldId="298"/>
            <ac:spMk id="2485" creationId="{82226685-6163-44B8-B91F-CD7B7085F494}"/>
          </ac:spMkLst>
        </pc:spChg>
        <pc:spChg chg="add mod">
          <ac:chgData name="Alexander Simon Thrysøe" userId="3f9b9528-1df8-4235-9262-8bdb6141b1d9" providerId="ADAL" clId="{210BC3D0-6D33-4731-A59B-369807834DD2}" dt="2025-10-26T19:59:03.074" v="3518"/>
          <ac:spMkLst>
            <pc:docMk/>
            <pc:sldMk cId="1635377456" sldId="298"/>
            <ac:spMk id="2486" creationId="{0EBF03F9-2E1A-4071-A72E-D6AC0310CB6A}"/>
          </ac:spMkLst>
        </pc:spChg>
        <pc:spChg chg="add mod">
          <ac:chgData name="Alexander Simon Thrysøe" userId="3f9b9528-1df8-4235-9262-8bdb6141b1d9" providerId="ADAL" clId="{210BC3D0-6D33-4731-A59B-369807834DD2}" dt="2025-10-26T19:59:03.096" v="3526"/>
          <ac:spMkLst>
            <pc:docMk/>
            <pc:sldMk cId="1635377456" sldId="298"/>
            <ac:spMk id="2487" creationId="{62A15065-1D15-485E-9305-E25366802F3C}"/>
          </ac:spMkLst>
        </pc:spChg>
        <pc:spChg chg="add mod">
          <ac:chgData name="Alexander Simon Thrysøe" userId="3f9b9528-1df8-4235-9262-8bdb6141b1d9" providerId="ADAL" clId="{210BC3D0-6D33-4731-A59B-369807834DD2}" dt="2025-10-26T19:59:03.113" v="3534"/>
          <ac:spMkLst>
            <pc:docMk/>
            <pc:sldMk cId="1635377456" sldId="298"/>
            <ac:spMk id="2488" creationId="{FB7B95F5-D981-459B-BF76-3114EE3BFB29}"/>
          </ac:spMkLst>
        </pc:spChg>
        <pc:spChg chg="add mod">
          <ac:chgData name="Alexander Simon Thrysøe" userId="3f9b9528-1df8-4235-9262-8bdb6141b1d9" providerId="ADAL" clId="{210BC3D0-6D33-4731-A59B-369807834DD2}" dt="2025-10-26T19:59:03.133" v="3542"/>
          <ac:spMkLst>
            <pc:docMk/>
            <pc:sldMk cId="1635377456" sldId="298"/>
            <ac:spMk id="2489" creationId="{87A42AFD-BB89-4743-96B3-44EC0EC647BD}"/>
          </ac:spMkLst>
        </pc:spChg>
        <pc:spChg chg="add mod">
          <ac:chgData name="Alexander Simon Thrysøe" userId="3f9b9528-1df8-4235-9262-8bdb6141b1d9" providerId="ADAL" clId="{210BC3D0-6D33-4731-A59B-369807834DD2}" dt="2025-10-26T19:59:03.155" v="3550"/>
          <ac:spMkLst>
            <pc:docMk/>
            <pc:sldMk cId="1635377456" sldId="298"/>
            <ac:spMk id="2490" creationId="{5C8DCF25-E865-417E-B5D4-8B518106AEA4}"/>
          </ac:spMkLst>
        </pc:spChg>
        <pc:spChg chg="add mod">
          <ac:chgData name="Alexander Simon Thrysøe" userId="3f9b9528-1df8-4235-9262-8bdb6141b1d9" providerId="ADAL" clId="{210BC3D0-6D33-4731-A59B-369807834DD2}" dt="2025-10-26T19:59:03.175" v="3558"/>
          <ac:spMkLst>
            <pc:docMk/>
            <pc:sldMk cId="1635377456" sldId="298"/>
            <ac:spMk id="2491" creationId="{FB03080A-4447-46E1-B35B-27EAFA6531EC}"/>
          </ac:spMkLst>
        </pc:spChg>
        <pc:spChg chg="add mod">
          <ac:chgData name="Alexander Simon Thrysøe" userId="3f9b9528-1df8-4235-9262-8bdb6141b1d9" providerId="ADAL" clId="{210BC3D0-6D33-4731-A59B-369807834DD2}" dt="2025-10-26T19:59:03.195" v="3566"/>
          <ac:spMkLst>
            <pc:docMk/>
            <pc:sldMk cId="1635377456" sldId="298"/>
            <ac:spMk id="2492" creationId="{E9979661-E0EB-4E47-9C90-B93C694BB0B3}"/>
          </ac:spMkLst>
        </pc:spChg>
        <pc:spChg chg="add mod">
          <ac:chgData name="Alexander Simon Thrysøe" userId="3f9b9528-1df8-4235-9262-8bdb6141b1d9" providerId="ADAL" clId="{210BC3D0-6D33-4731-A59B-369807834DD2}" dt="2025-10-26T19:59:03.217" v="3574"/>
          <ac:spMkLst>
            <pc:docMk/>
            <pc:sldMk cId="1635377456" sldId="298"/>
            <ac:spMk id="2493" creationId="{24A16CA9-A015-48A7-AB2F-FCB09EB5181D}"/>
          </ac:spMkLst>
        </pc:spChg>
        <pc:spChg chg="add mod">
          <ac:chgData name="Alexander Simon Thrysøe" userId="3f9b9528-1df8-4235-9262-8bdb6141b1d9" providerId="ADAL" clId="{210BC3D0-6D33-4731-A59B-369807834DD2}" dt="2025-10-26T19:59:03.238" v="3582"/>
          <ac:spMkLst>
            <pc:docMk/>
            <pc:sldMk cId="1635377456" sldId="298"/>
            <ac:spMk id="2494" creationId="{DC9829F7-8D50-4070-AE8E-B0E36DB09500}"/>
          </ac:spMkLst>
        </pc:spChg>
        <pc:spChg chg="add mod">
          <ac:chgData name="Alexander Simon Thrysøe" userId="3f9b9528-1df8-4235-9262-8bdb6141b1d9" providerId="ADAL" clId="{210BC3D0-6D33-4731-A59B-369807834DD2}" dt="2025-10-26T19:59:03.259" v="3590"/>
          <ac:spMkLst>
            <pc:docMk/>
            <pc:sldMk cId="1635377456" sldId="298"/>
            <ac:spMk id="2495" creationId="{32F65C49-DC9C-4F04-AC86-85108284D3FB}"/>
          </ac:spMkLst>
        </pc:spChg>
        <pc:spChg chg="add mod">
          <ac:chgData name="Alexander Simon Thrysøe" userId="3f9b9528-1df8-4235-9262-8bdb6141b1d9" providerId="ADAL" clId="{210BC3D0-6D33-4731-A59B-369807834DD2}" dt="2025-10-26T19:59:03.279" v="3598"/>
          <ac:spMkLst>
            <pc:docMk/>
            <pc:sldMk cId="1635377456" sldId="298"/>
            <ac:spMk id="2496" creationId="{3787348F-E031-4612-83D9-EB21A6206086}"/>
          </ac:spMkLst>
        </pc:spChg>
        <pc:spChg chg="add mod">
          <ac:chgData name="Alexander Simon Thrysøe" userId="3f9b9528-1df8-4235-9262-8bdb6141b1d9" providerId="ADAL" clId="{210BC3D0-6D33-4731-A59B-369807834DD2}" dt="2025-10-26T19:59:03.307" v="3606"/>
          <ac:spMkLst>
            <pc:docMk/>
            <pc:sldMk cId="1635377456" sldId="298"/>
            <ac:spMk id="2497" creationId="{22776500-FF96-4408-B89A-39170AE895A4}"/>
          </ac:spMkLst>
        </pc:spChg>
        <pc:spChg chg="add mod">
          <ac:chgData name="Alexander Simon Thrysøe" userId="3f9b9528-1df8-4235-9262-8bdb6141b1d9" providerId="ADAL" clId="{210BC3D0-6D33-4731-A59B-369807834DD2}" dt="2025-10-26T19:59:03.327" v="3614"/>
          <ac:spMkLst>
            <pc:docMk/>
            <pc:sldMk cId="1635377456" sldId="298"/>
            <ac:spMk id="2498" creationId="{9907A9F1-9327-487B-BE6A-387C3768EC77}"/>
          </ac:spMkLst>
        </pc:spChg>
        <pc:spChg chg="add mod">
          <ac:chgData name="Alexander Simon Thrysøe" userId="3f9b9528-1df8-4235-9262-8bdb6141b1d9" providerId="ADAL" clId="{210BC3D0-6D33-4731-A59B-369807834DD2}" dt="2025-10-26T19:59:03.347" v="3622"/>
          <ac:spMkLst>
            <pc:docMk/>
            <pc:sldMk cId="1635377456" sldId="298"/>
            <ac:spMk id="2499" creationId="{B634428E-908C-425C-A292-6FA06BEC59D8}"/>
          </ac:spMkLst>
        </pc:spChg>
        <pc:spChg chg="add mod">
          <ac:chgData name="Alexander Simon Thrysøe" userId="3f9b9528-1df8-4235-9262-8bdb6141b1d9" providerId="ADAL" clId="{210BC3D0-6D33-4731-A59B-369807834DD2}" dt="2025-10-26T19:59:03.367" v="3630"/>
          <ac:spMkLst>
            <pc:docMk/>
            <pc:sldMk cId="1635377456" sldId="298"/>
            <ac:spMk id="2500" creationId="{783EFF90-3264-4890-A628-3CF2985AD43F}"/>
          </ac:spMkLst>
        </pc:spChg>
        <pc:spChg chg="add mod">
          <ac:chgData name="Alexander Simon Thrysøe" userId="3f9b9528-1df8-4235-9262-8bdb6141b1d9" providerId="ADAL" clId="{210BC3D0-6D33-4731-A59B-369807834DD2}" dt="2025-10-26T19:59:03.389" v="3638"/>
          <ac:spMkLst>
            <pc:docMk/>
            <pc:sldMk cId="1635377456" sldId="298"/>
            <ac:spMk id="2501" creationId="{CD8DD650-5308-4CBD-952B-11AEC4D2F0C1}"/>
          </ac:spMkLst>
        </pc:spChg>
        <pc:spChg chg="add mod">
          <ac:chgData name="Alexander Simon Thrysøe" userId="3f9b9528-1df8-4235-9262-8bdb6141b1d9" providerId="ADAL" clId="{210BC3D0-6D33-4731-A59B-369807834DD2}" dt="2025-10-26T19:59:03.408" v="3646"/>
          <ac:spMkLst>
            <pc:docMk/>
            <pc:sldMk cId="1635377456" sldId="298"/>
            <ac:spMk id="2502" creationId="{B9529B29-3798-48F2-8666-E06FE6D559D7}"/>
          </ac:spMkLst>
        </pc:spChg>
        <pc:spChg chg="add mod">
          <ac:chgData name="Alexander Simon Thrysøe" userId="3f9b9528-1df8-4235-9262-8bdb6141b1d9" providerId="ADAL" clId="{210BC3D0-6D33-4731-A59B-369807834DD2}" dt="2025-10-26T19:59:03.428" v="3654"/>
          <ac:spMkLst>
            <pc:docMk/>
            <pc:sldMk cId="1635377456" sldId="298"/>
            <ac:spMk id="2503" creationId="{F4D1A623-FA55-47DD-A7E7-D6BC454EFB0A}"/>
          </ac:spMkLst>
        </pc:spChg>
        <pc:spChg chg="add mod">
          <ac:chgData name="Alexander Simon Thrysøe" userId="3f9b9528-1df8-4235-9262-8bdb6141b1d9" providerId="ADAL" clId="{210BC3D0-6D33-4731-A59B-369807834DD2}" dt="2025-10-26T19:59:03.446" v="3662"/>
          <ac:spMkLst>
            <pc:docMk/>
            <pc:sldMk cId="1635377456" sldId="298"/>
            <ac:spMk id="2504" creationId="{2C958B76-A9FD-4BD2-A207-C884FBF335F3}"/>
          </ac:spMkLst>
        </pc:spChg>
        <pc:spChg chg="add mod">
          <ac:chgData name="Alexander Simon Thrysøe" userId="3f9b9528-1df8-4235-9262-8bdb6141b1d9" providerId="ADAL" clId="{210BC3D0-6D33-4731-A59B-369807834DD2}" dt="2025-10-26T19:59:03.464" v="3670"/>
          <ac:spMkLst>
            <pc:docMk/>
            <pc:sldMk cId="1635377456" sldId="298"/>
            <ac:spMk id="2505" creationId="{2B57C8B1-3793-4396-8015-8421494C95A9}"/>
          </ac:spMkLst>
        </pc:spChg>
        <pc:spChg chg="add mod">
          <ac:chgData name="Alexander Simon Thrysøe" userId="3f9b9528-1df8-4235-9262-8bdb6141b1d9" providerId="ADAL" clId="{210BC3D0-6D33-4731-A59B-369807834DD2}" dt="2025-10-26T19:59:03.484" v="3678"/>
          <ac:spMkLst>
            <pc:docMk/>
            <pc:sldMk cId="1635377456" sldId="298"/>
            <ac:spMk id="2506" creationId="{F93E345D-30FF-414A-97E5-A3C39E0A7E74}"/>
          </ac:spMkLst>
        </pc:spChg>
        <pc:spChg chg="add mod">
          <ac:chgData name="Alexander Simon Thrysøe" userId="3f9b9528-1df8-4235-9262-8bdb6141b1d9" providerId="ADAL" clId="{210BC3D0-6D33-4731-A59B-369807834DD2}" dt="2025-10-26T19:59:03.502" v="3686"/>
          <ac:spMkLst>
            <pc:docMk/>
            <pc:sldMk cId="1635377456" sldId="298"/>
            <ac:spMk id="2507" creationId="{ABFAC1D2-CD65-4591-B0D9-DE4D422844F8}"/>
          </ac:spMkLst>
        </pc:spChg>
        <pc:spChg chg="add mod">
          <ac:chgData name="Alexander Simon Thrysøe" userId="3f9b9528-1df8-4235-9262-8bdb6141b1d9" providerId="ADAL" clId="{210BC3D0-6D33-4731-A59B-369807834DD2}" dt="2025-10-26T19:59:03.522" v="3694"/>
          <ac:spMkLst>
            <pc:docMk/>
            <pc:sldMk cId="1635377456" sldId="298"/>
            <ac:spMk id="2508" creationId="{0645E528-FBAA-40B0-BB67-B1442F993E49}"/>
          </ac:spMkLst>
        </pc:spChg>
        <pc:spChg chg="add mod">
          <ac:chgData name="Alexander Simon Thrysøe" userId="3f9b9528-1df8-4235-9262-8bdb6141b1d9" providerId="ADAL" clId="{210BC3D0-6D33-4731-A59B-369807834DD2}" dt="2025-10-26T19:59:03.540" v="3702"/>
          <ac:spMkLst>
            <pc:docMk/>
            <pc:sldMk cId="1635377456" sldId="298"/>
            <ac:spMk id="2509" creationId="{7D4EAA6F-5C83-408B-AF84-72BA112F1344}"/>
          </ac:spMkLst>
        </pc:spChg>
        <pc:spChg chg="add mod">
          <ac:chgData name="Alexander Simon Thrysøe" userId="3f9b9528-1df8-4235-9262-8bdb6141b1d9" providerId="ADAL" clId="{210BC3D0-6D33-4731-A59B-369807834DD2}" dt="2025-10-26T19:59:03.560" v="3710"/>
          <ac:spMkLst>
            <pc:docMk/>
            <pc:sldMk cId="1635377456" sldId="298"/>
            <ac:spMk id="2510" creationId="{FC785A56-4FA9-4CA0-BA21-973365FBDD82}"/>
          </ac:spMkLst>
        </pc:spChg>
        <pc:spChg chg="add mod">
          <ac:chgData name="Alexander Simon Thrysøe" userId="3f9b9528-1df8-4235-9262-8bdb6141b1d9" providerId="ADAL" clId="{210BC3D0-6D33-4731-A59B-369807834DD2}" dt="2025-10-26T19:59:03.579" v="3718"/>
          <ac:spMkLst>
            <pc:docMk/>
            <pc:sldMk cId="1635377456" sldId="298"/>
            <ac:spMk id="2511" creationId="{8D846846-52CF-4C9D-A9A5-BA282BD04166}"/>
          </ac:spMkLst>
        </pc:spChg>
        <pc:spChg chg="add mod">
          <ac:chgData name="Alexander Simon Thrysøe" userId="3f9b9528-1df8-4235-9262-8bdb6141b1d9" providerId="ADAL" clId="{210BC3D0-6D33-4731-A59B-369807834DD2}" dt="2025-10-26T19:59:03.599" v="3726"/>
          <ac:spMkLst>
            <pc:docMk/>
            <pc:sldMk cId="1635377456" sldId="298"/>
            <ac:spMk id="2512" creationId="{E3573E6E-E977-4254-B50A-73A07263B5A1}"/>
          </ac:spMkLst>
        </pc:spChg>
        <pc:spChg chg="add mod">
          <ac:chgData name="Alexander Simon Thrysøe" userId="3f9b9528-1df8-4235-9262-8bdb6141b1d9" providerId="ADAL" clId="{210BC3D0-6D33-4731-A59B-369807834DD2}" dt="2025-10-26T19:59:03.621" v="3734"/>
          <ac:spMkLst>
            <pc:docMk/>
            <pc:sldMk cId="1635377456" sldId="298"/>
            <ac:spMk id="2513" creationId="{054028FB-8880-4960-97D8-386E4FF54266}"/>
          </ac:spMkLst>
        </pc:spChg>
        <pc:spChg chg="add mod">
          <ac:chgData name="Alexander Simon Thrysøe" userId="3f9b9528-1df8-4235-9262-8bdb6141b1d9" providerId="ADAL" clId="{210BC3D0-6D33-4731-A59B-369807834DD2}" dt="2025-10-26T19:59:03.643" v="3742"/>
          <ac:spMkLst>
            <pc:docMk/>
            <pc:sldMk cId="1635377456" sldId="298"/>
            <ac:spMk id="2514" creationId="{1B7FD9D3-6823-404E-AC7E-6CABB376D10A}"/>
          </ac:spMkLst>
        </pc:spChg>
        <pc:spChg chg="add mod">
          <ac:chgData name="Alexander Simon Thrysøe" userId="3f9b9528-1df8-4235-9262-8bdb6141b1d9" providerId="ADAL" clId="{210BC3D0-6D33-4731-A59B-369807834DD2}" dt="2025-10-26T19:59:03.667" v="3750"/>
          <ac:spMkLst>
            <pc:docMk/>
            <pc:sldMk cId="1635377456" sldId="298"/>
            <ac:spMk id="2515" creationId="{92933FC2-A708-4606-B6CA-4BFFADEE73ED}"/>
          </ac:spMkLst>
        </pc:spChg>
        <pc:spChg chg="add mod">
          <ac:chgData name="Alexander Simon Thrysøe" userId="3f9b9528-1df8-4235-9262-8bdb6141b1d9" providerId="ADAL" clId="{210BC3D0-6D33-4731-A59B-369807834DD2}" dt="2025-10-26T19:59:03.688" v="3758"/>
          <ac:spMkLst>
            <pc:docMk/>
            <pc:sldMk cId="1635377456" sldId="298"/>
            <ac:spMk id="2516" creationId="{90D0EB9B-2BC4-4DBD-815C-176C5EE5E581}"/>
          </ac:spMkLst>
        </pc:spChg>
        <pc:spChg chg="add mod">
          <ac:chgData name="Alexander Simon Thrysøe" userId="3f9b9528-1df8-4235-9262-8bdb6141b1d9" providerId="ADAL" clId="{210BC3D0-6D33-4731-A59B-369807834DD2}" dt="2025-10-26T19:59:03.708" v="3766"/>
          <ac:spMkLst>
            <pc:docMk/>
            <pc:sldMk cId="1635377456" sldId="298"/>
            <ac:spMk id="2517" creationId="{881AEA47-B40B-440A-B87B-A5CD4483244E}"/>
          </ac:spMkLst>
        </pc:spChg>
        <pc:spChg chg="add mod">
          <ac:chgData name="Alexander Simon Thrysøe" userId="3f9b9528-1df8-4235-9262-8bdb6141b1d9" providerId="ADAL" clId="{210BC3D0-6D33-4731-A59B-369807834DD2}" dt="2025-10-26T19:59:03.728" v="3774"/>
          <ac:spMkLst>
            <pc:docMk/>
            <pc:sldMk cId="1635377456" sldId="298"/>
            <ac:spMk id="2518" creationId="{213CF8FB-9B08-4228-BFD6-2EE07D791F35}"/>
          </ac:spMkLst>
        </pc:spChg>
        <pc:spChg chg="add mod">
          <ac:chgData name="Alexander Simon Thrysøe" userId="3f9b9528-1df8-4235-9262-8bdb6141b1d9" providerId="ADAL" clId="{210BC3D0-6D33-4731-A59B-369807834DD2}" dt="2025-10-26T19:59:03.752" v="3782"/>
          <ac:spMkLst>
            <pc:docMk/>
            <pc:sldMk cId="1635377456" sldId="298"/>
            <ac:spMk id="2519" creationId="{DB505952-63A1-47A6-AE29-A7145CF93A47}"/>
          </ac:spMkLst>
        </pc:spChg>
        <pc:spChg chg="add mod">
          <ac:chgData name="Alexander Simon Thrysøe" userId="3f9b9528-1df8-4235-9262-8bdb6141b1d9" providerId="ADAL" clId="{210BC3D0-6D33-4731-A59B-369807834DD2}" dt="2025-10-26T19:59:03.772" v="3790"/>
          <ac:spMkLst>
            <pc:docMk/>
            <pc:sldMk cId="1635377456" sldId="298"/>
            <ac:spMk id="2520" creationId="{0C433B3B-D0EE-450C-B9BE-765C933724CB}"/>
          </ac:spMkLst>
        </pc:spChg>
        <pc:spChg chg="add mod">
          <ac:chgData name="Alexander Simon Thrysøe" userId="3f9b9528-1df8-4235-9262-8bdb6141b1d9" providerId="ADAL" clId="{210BC3D0-6D33-4731-A59B-369807834DD2}" dt="2025-10-26T19:59:03.792" v="3798"/>
          <ac:spMkLst>
            <pc:docMk/>
            <pc:sldMk cId="1635377456" sldId="298"/>
            <ac:spMk id="2521" creationId="{5AE926EE-5DDE-41CF-81A9-B324421E0133}"/>
          </ac:spMkLst>
        </pc:spChg>
        <pc:spChg chg="add mod">
          <ac:chgData name="Alexander Simon Thrysøe" userId="3f9b9528-1df8-4235-9262-8bdb6141b1d9" providerId="ADAL" clId="{210BC3D0-6D33-4731-A59B-369807834DD2}" dt="2025-10-26T19:59:03.812" v="3806"/>
          <ac:spMkLst>
            <pc:docMk/>
            <pc:sldMk cId="1635377456" sldId="298"/>
            <ac:spMk id="2522" creationId="{D490DBB4-43C5-4A5A-BA28-211B38097BE7}"/>
          </ac:spMkLst>
        </pc:spChg>
        <pc:spChg chg="add mod">
          <ac:chgData name="Alexander Simon Thrysøe" userId="3f9b9528-1df8-4235-9262-8bdb6141b1d9" providerId="ADAL" clId="{210BC3D0-6D33-4731-A59B-369807834DD2}" dt="2025-10-26T19:59:03.831" v="3814"/>
          <ac:spMkLst>
            <pc:docMk/>
            <pc:sldMk cId="1635377456" sldId="298"/>
            <ac:spMk id="2523" creationId="{F157E79C-140A-4591-AA11-581AF3AE1EEA}"/>
          </ac:spMkLst>
        </pc:spChg>
        <pc:spChg chg="add mod">
          <ac:chgData name="Alexander Simon Thrysøe" userId="3f9b9528-1df8-4235-9262-8bdb6141b1d9" providerId="ADAL" clId="{210BC3D0-6D33-4731-A59B-369807834DD2}" dt="2025-10-26T19:59:03.851" v="3822"/>
          <ac:spMkLst>
            <pc:docMk/>
            <pc:sldMk cId="1635377456" sldId="298"/>
            <ac:spMk id="2524" creationId="{3C7B1C23-0F51-4B5A-AB79-A4780103D95D}"/>
          </ac:spMkLst>
        </pc:spChg>
        <pc:spChg chg="add mod">
          <ac:chgData name="Alexander Simon Thrysøe" userId="3f9b9528-1df8-4235-9262-8bdb6141b1d9" providerId="ADAL" clId="{210BC3D0-6D33-4731-A59B-369807834DD2}" dt="2025-10-26T19:59:03.871" v="3830"/>
          <ac:spMkLst>
            <pc:docMk/>
            <pc:sldMk cId="1635377456" sldId="298"/>
            <ac:spMk id="2525" creationId="{B95119A2-84AF-4092-949F-1830E19519C8}"/>
          </ac:spMkLst>
        </pc:spChg>
        <pc:spChg chg="add mod">
          <ac:chgData name="Alexander Simon Thrysøe" userId="3f9b9528-1df8-4235-9262-8bdb6141b1d9" providerId="ADAL" clId="{210BC3D0-6D33-4731-A59B-369807834DD2}" dt="2025-10-26T19:59:03.891" v="3838"/>
          <ac:spMkLst>
            <pc:docMk/>
            <pc:sldMk cId="1635377456" sldId="298"/>
            <ac:spMk id="2526" creationId="{5EC29E9A-0A05-457B-A8F1-D1AC84D3EC97}"/>
          </ac:spMkLst>
        </pc:spChg>
        <pc:spChg chg="add mod">
          <ac:chgData name="Alexander Simon Thrysøe" userId="3f9b9528-1df8-4235-9262-8bdb6141b1d9" providerId="ADAL" clId="{210BC3D0-6D33-4731-A59B-369807834DD2}" dt="2025-10-26T19:59:03.911" v="3846"/>
          <ac:spMkLst>
            <pc:docMk/>
            <pc:sldMk cId="1635377456" sldId="298"/>
            <ac:spMk id="2527" creationId="{4F96B485-9BAF-4F61-8C25-1700D63999B3}"/>
          </ac:spMkLst>
        </pc:spChg>
        <pc:spChg chg="add mod">
          <ac:chgData name="Alexander Simon Thrysøe" userId="3f9b9528-1df8-4235-9262-8bdb6141b1d9" providerId="ADAL" clId="{210BC3D0-6D33-4731-A59B-369807834DD2}" dt="2025-10-26T19:59:03.933" v="3854"/>
          <ac:spMkLst>
            <pc:docMk/>
            <pc:sldMk cId="1635377456" sldId="298"/>
            <ac:spMk id="2528" creationId="{6F2BD707-3795-4158-89BD-722CEC2E60FF}"/>
          </ac:spMkLst>
        </pc:spChg>
        <pc:spChg chg="add mod">
          <ac:chgData name="Alexander Simon Thrysøe" userId="3f9b9528-1df8-4235-9262-8bdb6141b1d9" providerId="ADAL" clId="{210BC3D0-6D33-4731-A59B-369807834DD2}" dt="2025-10-26T19:59:03.953" v="3862"/>
          <ac:spMkLst>
            <pc:docMk/>
            <pc:sldMk cId="1635377456" sldId="298"/>
            <ac:spMk id="2529" creationId="{4D04A0EC-3412-40E8-B711-51B761C3DD00}"/>
          </ac:spMkLst>
        </pc:spChg>
        <pc:spChg chg="add mod">
          <ac:chgData name="Alexander Simon Thrysøe" userId="3f9b9528-1df8-4235-9262-8bdb6141b1d9" providerId="ADAL" clId="{210BC3D0-6D33-4731-A59B-369807834DD2}" dt="2025-10-26T19:59:03.974" v="3870"/>
          <ac:spMkLst>
            <pc:docMk/>
            <pc:sldMk cId="1635377456" sldId="298"/>
            <ac:spMk id="2530" creationId="{A6C0DB49-6B75-46ED-8E3F-F0236FAC7355}"/>
          </ac:spMkLst>
        </pc:spChg>
        <pc:spChg chg="add mod">
          <ac:chgData name="Alexander Simon Thrysøe" userId="3f9b9528-1df8-4235-9262-8bdb6141b1d9" providerId="ADAL" clId="{210BC3D0-6D33-4731-A59B-369807834DD2}" dt="2025-10-26T19:59:03.999" v="3878"/>
          <ac:spMkLst>
            <pc:docMk/>
            <pc:sldMk cId="1635377456" sldId="298"/>
            <ac:spMk id="2531" creationId="{CBA78E69-2D45-4420-887E-E8B028AD3DAD}"/>
          </ac:spMkLst>
        </pc:spChg>
        <pc:spChg chg="add mod">
          <ac:chgData name="Alexander Simon Thrysøe" userId="3f9b9528-1df8-4235-9262-8bdb6141b1d9" providerId="ADAL" clId="{210BC3D0-6D33-4731-A59B-369807834DD2}" dt="2025-10-26T19:59:04.022" v="3886"/>
          <ac:spMkLst>
            <pc:docMk/>
            <pc:sldMk cId="1635377456" sldId="298"/>
            <ac:spMk id="2532" creationId="{0117AD31-6ABB-4139-91F2-40C514DB3D50}"/>
          </ac:spMkLst>
        </pc:spChg>
        <pc:spChg chg="add mod">
          <ac:chgData name="Alexander Simon Thrysøe" userId="3f9b9528-1df8-4235-9262-8bdb6141b1d9" providerId="ADAL" clId="{210BC3D0-6D33-4731-A59B-369807834DD2}" dt="2025-10-26T19:59:04.044" v="3894"/>
          <ac:spMkLst>
            <pc:docMk/>
            <pc:sldMk cId="1635377456" sldId="298"/>
            <ac:spMk id="2533" creationId="{03F2ABEC-C4E4-4758-AACA-63670585B039}"/>
          </ac:spMkLst>
        </pc:spChg>
        <pc:spChg chg="add mod">
          <ac:chgData name="Alexander Simon Thrysøe" userId="3f9b9528-1df8-4235-9262-8bdb6141b1d9" providerId="ADAL" clId="{210BC3D0-6D33-4731-A59B-369807834DD2}" dt="2025-10-26T19:59:04.068" v="3902"/>
          <ac:spMkLst>
            <pc:docMk/>
            <pc:sldMk cId="1635377456" sldId="298"/>
            <ac:spMk id="2534" creationId="{D3511F8D-C23A-4C1A-9D99-10D39186E221}"/>
          </ac:spMkLst>
        </pc:spChg>
        <pc:spChg chg="add mod">
          <ac:chgData name="Alexander Simon Thrysøe" userId="3f9b9528-1df8-4235-9262-8bdb6141b1d9" providerId="ADAL" clId="{210BC3D0-6D33-4731-A59B-369807834DD2}" dt="2025-10-26T19:59:04.090" v="3910"/>
          <ac:spMkLst>
            <pc:docMk/>
            <pc:sldMk cId="1635377456" sldId="298"/>
            <ac:spMk id="2535" creationId="{4D5B25EC-33C3-4E17-B1E6-508CA5161209}"/>
          </ac:spMkLst>
        </pc:spChg>
        <pc:spChg chg="add mod">
          <ac:chgData name="Alexander Simon Thrysøe" userId="3f9b9528-1df8-4235-9262-8bdb6141b1d9" providerId="ADAL" clId="{210BC3D0-6D33-4731-A59B-369807834DD2}" dt="2025-10-26T19:59:04.114" v="3918"/>
          <ac:spMkLst>
            <pc:docMk/>
            <pc:sldMk cId="1635377456" sldId="298"/>
            <ac:spMk id="2536" creationId="{1DDEBBD2-6398-4826-BE83-F73C15E613EC}"/>
          </ac:spMkLst>
        </pc:spChg>
        <pc:spChg chg="add mod">
          <ac:chgData name="Alexander Simon Thrysøe" userId="3f9b9528-1df8-4235-9262-8bdb6141b1d9" providerId="ADAL" clId="{210BC3D0-6D33-4731-A59B-369807834DD2}" dt="2025-10-26T19:59:04.134" v="3926"/>
          <ac:spMkLst>
            <pc:docMk/>
            <pc:sldMk cId="1635377456" sldId="298"/>
            <ac:spMk id="2537" creationId="{65FD861E-7FD4-4C92-90A0-F99DE9F871B1}"/>
          </ac:spMkLst>
        </pc:spChg>
        <pc:spChg chg="add mod">
          <ac:chgData name="Alexander Simon Thrysøe" userId="3f9b9528-1df8-4235-9262-8bdb6141b1d9" providerId="ADAL" clId="{210BC3D0-6D33-4731-A59B-369807834DD2}" dt="2025-10-26T19:59:04.156" v="3934"/>
          <ac:spMkLst>
            <pc:docMk/>
            <pc:sldMk cId="1635377456" sldId="298"/>
            <ac:spMk id="2538" creationId="{1CD760B9-768B-437E-BC0F-165D8EED05E7}"/>
          </ac:spMkLst>
        </pc:spChg>
        <pc:spChg chg="add mod">
          <ac:chgData name="Alexander Simon Thrysøe" userId="3f9b9528-1df8-4235-9262-8bdb6141b1d9" providerId="ADAL" clId="{210BC3D0-6D33-4731-A59B-369807834DD2}" dt="2025-10-26T19:59:04.175" v="3942"/>
          <ac:spMkLst>
            <pc:docMk/>
            <pc:sldMk cId="1635377456" sldId="298"/>
            <ac:spMk id="2539" creationId="{507F76E0-D5B6-40EB-BD9F-F67AAF3F2290}"/>
          </ac:spMkLst>
        </pc:spChg>
        <pc:spChg chg="add mod">
          <ac:chgData name="Alexander Simon Thrysøe" userId="3f9b9528-1df8-4235-9262-8bdb6141b1d9" providerId="ADAL" clId="{210BC3D0-6D33-4731-A59B-369807834DD2}" dt="2025-10-26T19:59:04.195" v="3950"/>
          <ac:spMkLst>
            <pc:docMk/>
            <pc:sldMk cId="1635377456" sldId="298"/>
            <ac:spMk id="2540" creationId="{9349FAB2-6741-428D-A673-7564E353C125}"/>
          </ac:spMkLst>
        </pc:spChg>
        <pc:spChg chg="add mod">
          <ac:chgData name="Alexander Simon Thrysøe" userId="3f9b9528-1df8-4235-9262-8bdb6141b1d9" providerId="ADAL" clId="{210BC3D0-6D33-4731-A59B-369807834DD2}" dt="2025-10-26T19:59:04.217" v="3958"/>
          <ac:spMkLst>
            <pc:docMk/>
            <pc:sldMk cId="1635377456" sldId="298"/>
            <ac:spMk id="2541" creationId="{36A09BD4-0D82-448C-817F-37E94B1C9EAB}"/>
          </ac:spMkLst>
        </pc:spChg>
        <pc:spChg chg="add mod">
          <ac:chgData name="Alexander Simon Thrysøe" userId="3f9b9528-1df8-4235-9262-8bdb6141b1d9" providerId="ADAL" clId="{210BC3D0-6D33-4731-A59B-369807834DD2}" dt="2025-10-26T19:59:04.235" v="3966"/>
          <ac:spMkLst>
            <pc:docMk/>
            <pc:sldMk cId="1635377456" sldId="298"/>
            <ac:spMk id="2542" creationId="{582CF8D1-3E5D-412D-89E5-1BCA209354E9}"/>
          </ac:spMkLst>
        </pc:spChg>
        <pc:spChg chg="add mod">
          <ac:chgData name="Alexander Simon Thrysøe" userId="3f9b9528-1df8-4235-9262-8bdb6141b1d9" providerId="ADAL" clId="{210BC3D0-6D33-4731-A59B-369807834DD2}" dt="2025-10-26T19:59:04.255" v="3974"/>
          <ac:spMkLst>
            <pc:docMk/>
            <pc:sldMk cId="1635377456" sldId="298"/>
            <ac:spMk id="2543" creationId="{F8BF6F35-5760-4263-AC0F-2FDCA16A7CD8}"/>
          </ac:spMkLst>
        </pc:spChg>
        <pc:spChg chg="add mod">
          <ac:chgData name="Alexander Simon Thrysøe" userId="3f9b9528-1df8-4235-9262-8bdb6141b1d9" providerId="ADAL" clId="{210BC3D0-6D33-4731-A59B-369807834DD2}" dt="2025-10-26T19:59:04.277" v="3982"/>
          <ac:spMkLst>
            <pc:docMk/>
            <pc:sldMk cId="1635377456" sldId="298"/>
            <ac:spMk id="2544" creationId="{C88717B5-57A7-44B8-8649-46F5A653FB34}"/>
          </ac:spMkLst>
        </pc:spChg>
        <pc:spChg chg="add mod">
          <ac:chgData name="Alexander Simon Thrysøe" userId="3f9b9528-1df8-4235-9262-8bdb6141b1d9" providerId="ADAL" clId="{210BC3D0-6D33-4731-A59B-369807834DD2}" dt="2025-10-26T19:59:04.297" v="3990"/>
          <ac:spMkLst>
            <pc:docMk/>
            <pc:sldMk cId="1635377456" sldId="298"/>
            <ac:spMk id="2545" creationId="{92FEA9B7-52ED-41AA-BAC6-E608104BDA8E}"/>
          </ac:spMkLst>
        </pc:spChg>
        <pc:spChg chg="add mod">
          <ac:chgData name="Alexander Simon Thrysøe" userId="3f9b9528-1df8-4235-9262-8bdb6141b1d9" providerId="ADAL" clId="{210BC3D0-6D33-4731-A59B-369807834DD2}" dt="2025-10-26T19:59:04.317" v="3998"/>
          <ac:spMkLst>
            <pc:docMk/>
            <pc:sldMk cId="1635377456" sldId="298"/>
            <ac:spMk id="2546" creationId="{243B6224-A1A5-4253-9DA7-86C3318B1CAD}"/>
          </ac:spMkLst>
        </pc:spChg>
        <pc:spChg chg="add mod">
          <ac:chgData name="Alexander Simon Thrysøe" userId="3f9b9528-1df8-4235-9262-8bdb6141b1d9" providerId="ADAL" clId="{210BC3D0-6D33-4731-A59B-369807834DD2}" dt="2025-10-26T19:59:04.340" v="4006"/>
          <ac:spMkLst>
            <pc:docMk/>
            <pc:sldMk cId="1635377456" sldId="298"/>
            <ac:spMk id="2547" creationId="{DADDDFB1-C11C-4122-95B0-5CA496084C8F}"/>
          </ac:spMkLst>
        </pc:spChg>
        <pc:spChg chg="add mod">
          <ac:chgData name="Alexander Simon Thrysøe" userId="3f9b9528-1df8-4235-9262-8bdb6141b1d9" providerId="ADAL" clId="{210BC3D0-6D33-4731-A59B-369807834DD2}" dt="2025-10-26T19:59:04.364" v="4014"/>
          <ac:spMkLst>
            <pc:docMk/>
            <pc:sldMk cId="1635377456" sldId="298"/>
            <ac:spMk id="2548" creationId="{3F956186-CFF5-4016-BB7F-87644E17FC7C}"/>
          </ac:spMkLst>
        </pc:spChg>
        <pc:spChg chg="add mod">
          <ac:chgData name="Alexander Simon Thrysøe" userId="3f9b9528-1df8-4235-9262-8bdb6141b1d9" providerId="ADAL" clId="{210BC3D0-6D33-4731-A59B-369807834DD2}" dt="2025-10-26T20:23:15.845" v="4941"/>
          <ac:spMkLst>
            <pc:docMk/>
            <pc:sldMk cId="1635377456" sldId="298"/>
            <ac:spMk id="2549" creationId="{D38E72CE-A434-E447-D78B-BB52E145EB52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2:41.352" v="4926"/>
        <pc:sldMkLst>
          <pc:docMk/>
          <pc:sldMk cId="3881275523" sldId="299"/>
        </pc:sldMkLst>
        <pc:spChg chg="mod">
          <ac:chgData name="Alexander Simon Thrysøe" userId="3f9b9528-1df8-4235-9262-8bdb6141b1d9" providerId="ADAL" clId="{210BC3D0-6D33-4731-A59B-369807834DD2}" dt="2025-10-26T20:08:22.398" v="4757"/>
          <ac:spMkLst>
            <pc:docMk/>
            <pc:sldMk cId="3881275523" sldId="299"/>
            <ac:spMk id="4" creationId="{842BEC73-27F6-419E-B3E6-05998719229B}"/>
          </ac:spMkLst>
        </pc:spChg>
        <pc:spChg chg="mod">
          <ac:chgData name="Alexander Simon Thrysøe" userId="3f9b9528-1df8-4235-9262-8bdb6141b1d9" providerId="ADAL" clId="{210BC3D0-6D33-4731-A59B-369807834DD2}" dt="2025-10-26T20:08:22.376" v="4755"/>
          <ac:spMkLst>
            <pc:docMk/>
            <pc:sldMk cId="3881275523" sldId="299"/>
            <ac:spMk id="5" creationId="{9BEFF779-8C60-4041-AD8F-725D2A469A5A}"/>
          </ac:spMkLst>
        </pc:spChg>
        <pc:spChg chg="mod">
          <ac:chgData name="Alexander Simon Thrysøe" userId="3f9b9528-1df8-4235-9262-8bdb6141b1d9" providerId="ADAL" clId="{210BC3D0-6D33-4731-A59B-369807834DD2}" dt="2025-10-26T20:08:21.833" v="4658"/>
          <ac:spMkLst>
            <pc:docMk/>
            <pc:sldMk cId="3881275523" sldId="299"/>
            <ac:spMk id="8" creationId="{B3C00A4C-6AED-4AC5-A34C-BE2884F46221}"/>
          </ac:spMkLst>
        </pc:spChg>
        <pc:spChg chg="mod">
          <ac:chgData name="Alexander Simon Thrysøe" userId="3f9b9528-1df8-4235-9262-8bdb6141b1d9" providerId="ADAL" clId="{210BC3D0-6D33-4731-A59B-369807834DD2}" dt="2025-10-26T20:08:21.982" v="4708"/>
          <ac:spMkLst>
            <pc:docMk/>
            <pc:sldMk cId="3881275523" sldId="299"/>
            <ac:spMk id="10" creationId="{E41EE5F9-2AE0-4C19-963F-1AD33D72694E}"/>
          </ac:spMkLst>
        </pc:spChg>
        <pc:spChg chg="mod">
          <ac:chgData name="Alexander Simon Thrysøe" userId="3f9b9528-1df8-4235-9262-8bdb6141b1d9" providerId="ADAL" clId="{210BC3D0-6D33-4731-A59B-369807834DD2}" dt="2025-10-26T20:08:22.257" v="4737"/>
          <ac:spMkLst>
            <pc:docMk/>
            <pc:sldMk cId="3881275523" sldId="299"/>
            <ac:spMk id="12" creationId="{B30F171F-64D5-4F52-B3D7-9025B12736E0}"/>
          </ac:spMkLst>
        </pc:spChg>
        <pc:spChg chg="mod">
          <ac:chgData name="Alexander Simon Thrysøe" userId="3f9b9528-1df8-4235-9262-8bdb6141b1d9" providerId="ADAL" clId="{210BC3D0-6D33-4731-A59B-369807834DD2}" dt="2025-10-26T20:08:22.239" v="4731"/>
          <ac:spMkLst>
            <pc:docMk/>
            <pc:sldMk cId="3881275523" sldId="299"/>
            <ac:spMk id="14" creationId="{F258925C-EAD3-4C17-A944-BBBF771B4CA0}"/>
          </ac:spMkLst>
        </pc:spChg>
        <pc:spChg chg="mod">
          <ac:chgData name="Alexander Simon Thrysøe" userId="3f9b9528-1df8-4235-9262-8bdb6141b1d9" providerId="ADAL" clId="{210BC3D0-6D33-4731-A59B-369807834DD2}" dt="2025-10-26T20:08:22.258" v="4738"/>
          <ac:spMkLst>
            <pc:docMk/>
            <pc:sldMk cId="3881275523" sldId="299"/>
            <ac:spMk id="16" creationId="{A27A4796-1EF1-4A3B-B0E7-ECF93BACA432}"/>
          </ac:spMkLst>
        </pc:spChg>
        <pc:spChg chg="mod">
          <ac:chgData name="Alexander Simon Thrysøe" userId="3f9b9528-1df8-4235-9262-8bdb6141b1d9" providerId="ADAL" clId="{210BC3D0-6D33-4731-A59B-369807834DD2}" dt="2025-10-26T20:08:22.240" v="4732"/>
          <ac:spMkLst>
            <pc:docMk/>
            <pc:sldMk cId="3881275523" sldId="299"/>
            <ac:spMk id="18" creationId="{436DF22E-050B-4FE0-9B50-AF1C3780965E}"/>
          </ac:spMkLst>
        </pc:spChg>
        <pc:spChg chg="mod">
          <ac:chgData name="Alexander Simon Thrysøe" userId="3f9b9528-1df8-4235-9262-8bdb6141b1d9" providerId="ADAL" clId="{210BC3D0-6D33-4731-A59B-369807834DD2}" dt="2025-10-26T20:08:22.260" v="4739"/>
          <ac:spMkLst>
            <pc:docMk/>
            <pc:sldMk cId="3881275523" sldId="299"/>
            <ac:spMk id="20" creationId="{096B70DA-CF17-479F-A065-8069E17AB6D5}"/>
          </ac:spMkLst>
        </pc:spChg>
        <pc:spChg chg="mod">
          <ac:chgData name="Alexander Simon Thrysøe" userId="3f9b9528-1df8-4235-9262-8bdb6141b1d9" providerId="ADAL" clId="{210BC3D0-6D33-4731-A59B-369807834DD2}" dt="2025-10-26T20:08:22.242" v="4733"/>
          <ac:spMkLst>
            <pc:docMk/>
            <pc:sldMk cId="3881275523" sldId="299"/>
            <ac:spMk id="22" creationId="{2CFA79B9-B691-426A-81DF-89E69C07EB46}"/>
          </ac:spMkLst>
        </pc:spChg>
        <pc:spChg chg="mod">
          <ac:chgData name="Alexander Simon Thrysøe" userId="3f9b9528-1df8-4235-9262-8bdb6141b1d9" providerId="ADAL" clId="{210BC3D0-6D33-4731-A59B-369807834DD2}" dt="2025-10-26T20:08:22.261" v="4740"/>
          <ac:spMkLst>
            <pc:docMk/>
            <pc:sldMk cId="3881275523" sldId="299"/>
            <ac:spMk id="24" creationId="{281AE896-26C6-4EE3-B50B-8BA033CE3B79}"/>
          </ac:spMkLst>
        </pc:spChg>
        <pc:spChg chg="mod">
          <ac:chgData name="Alexander Simon Thrysøe" userId="3f9b9528-1df8-4235-9262-8bdb6141b1d9" providerId="ADAL" clId="{210BC3D0-6D33-4731-A59B-369807834DD2}" dt="2025-10-26T20:08:22.245" v="4734"/>
          <ac:spMkLst>
            <pc:docMk/>
            <pc:sldMk cId="3881275523" sldId="299"/>
            <ac:spMk id="26" creationId="{9BFDC309-3B48-4388-B2DE-CAA896713723}"/>
          </ac:spMkLst>
        </pc:spChg>
        <pc:spChg chg="mod">
          <ac:chgData name="Alexander Simon Thrysøe" userId="3f9b9528-1df8-4235-9262-8bdb6141b1d9" providerId="ADAL" clId="{210BC3D0-6D33-4731-A59B-369807834DD2}" dt="2025-10-26T20:08:22.263" v="4741"/>
          <ac:spMkLst>
            <pc:docMk/>
            <pc:sldMk cId="3881275523" sldId="299"/>
            <ac:spMk id="28" creationId="{B91941BB-2D6E-40B9-9DF8-FC4D6F63825B}"/>
          </ac:spMkLst>
        </pc:spChg>
        <pc:spChg chg="mod">
          <ac:chgData name="Alexander Simon Thrysøe" userId="3f9b9528-1df8-4235-9262-8bdb6141b1d9" providerId="ADAL" clId="{210BC3D0-6D33-4731-A59B-369807834DD2}" dt="2025-10-26T20:08:22.246" v="4735"/>
          <ac:spMkLst>
            <pc:docMk/>
            <pc:sldMk cId="3881275523" sldId="299"/>
            <ac:spMk id="30" creationId="{06CB04B3-7F1F-474E-9FFF-574A15433F83}"/>
          </ac:spMkLst>
        </pc:spChg>
        <pc:spChg chg="mod">
          <ac:chgData name="Alexander Simon Thrysøe" userId="3f9b9528-1df8-4235-9262-8bdb6141b1d9" providerId="ADAL" clId="{210BC3D0-6D33-4731-A59B-369807834DD2}" dt="2025-10-26T20:08:22.264" v="4742"/>
          <ac:spMkLst>
            <pc:docMk/>
            <pc:sldMk cId="3881275523" sldId="299"/>
            <ac:spMk id="32" creationId="{22FF277B-3BDD-451F-8B6B-83F56B9F92E3}"/>
          </ac:spMkLst>
        </pc:spChg>
        <pc:spChg chg="mod">
          <ac:chgData name="Alexander Simon Thrysøe" userId="3f9b9528-1df8-4235-9262-8bdb6141b1d9" providerId="ADAL" clId="{210BC3D0-6D33-4731-A59B-369807834DD2}" dt="2025-10-26T20:08:22.248" v="4736"/>
          <ac:spMkLst>
            <pc:docMk/>
            <pc:sldMk cId="3881275523" sldId="299"/>
            <ac:spMk id="34" creationId="{CCEC4BFA-05C1-4A35-82C1-705CB16753C6}"/>
          </ac:spMkLst>
        </pc:spChg>
        <pc:spChg chg="add mod">
          <ac:chgData name="Alexander Simon Thrysøe" userId="3f9b9528-1df8-4235-9262-8bdb6141b1d9" providerId="ADAL" clId="{210BC3D0-6D33-4731-A59B-369807834DD2}" dt="2025-10-26T20:22:41.352" v="4926"/>
          <ac:spMkLst>
            <pc:docMk/>
            <pc:sldMk cId="3881275523" sldId="299"/>
            <ac:spMk id="35" creationId="{DE83E74B-5E45-1E59-16F2-ED732717906B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2:39.330" v="4925"/>
        <pc:sldMkLst>
          <pc:docMk/>
          <pc:sldMk cId="4119960571" sldId="300"/>
        </pc:sldMkLst>
        <pc:spChg chg="mod">
          <ac:chgData name="Alexander Simon Thrysøe" userId="3f9b9528-1df8-4235-9262-8bdb6141b1d9" providerId="ADAL" clId="{210BC3D0-6D33-4731-A59B-369807834DD2}" dt="2025-10-26T20:08:22.398" v="4758"/>
          <ac:spMkLst>
            <pc:docMk/>
            <pc:sldMk cId="4119960571" sldId="300"/>
            <ac:spMk id="4" creationId="{9062E334-C07E-4769-B35D-960FEA41B8A5}"/>
          </ac:spMkLst>
        </pc:spChg>
        <pc:spChg chg="mod">
          <ac:chgData name="Alexander Simon Thrysøe" userId="3f9b9528-1df8-4235-9262-8bdb6141b1d9" providerId="ADAL" clId="{210BC3D0-6D33-4731-A59B-369807834DD2}" dt="2025-10-26T20:08:22.392" v="4756"/>
          <ac:spMkLst>
            <pc:docMk/>
            <pc:sldMk cId="4119960571" sldId="300"/>
            <ac:spMk id="5" creationId="{AFD1D302-2921-4CB2-B573-4F99AF5DE82F}"/>
          </ac:spMkLst>
        </pc:spChg>
        <pc:spChg chg="mod">
          <ac:chgData name="Alexander Simon Thrysøe" userId="3f9b9528-1df8-4235-9262-8bdb6141b1d9" providerId="ADAL" clId="{210BC3D0-6D33-4731-A59B-369807834DD2}" dt="2025-10-26T20:08:21.998" v="4710"/>
          <ac:spMkLst>
            <pc:docMk/>
            <pc:sldMk cId="4119960571" sldId="300"/>
            <ac:spMk id="9" creationId="{FA05EAA8-F0DC-496F-AB98-4620A845E465}"/>
          </ac:spMkLst>
        </pc:spChg>
        <pc:spChg chg="mod">
          <ac:chgData name="Alexander Simon Thrysøe" userId="3f9b9528-1df8-4235-9262-8bdb6141b1d9" providerId="ADAL" clId="{210BC3D0-6D33-4731-A59B-369807834DD2}" dt="2025-10-26T20:08:22.360" v="4749"/>
          <ac:spMkLst>
            <pc:docMk/>
            <pc:sldMk cId="4119960571" sldId="300"/>
            <ac:spMk id="11" creationId="{EDCA7232-B202-4B29-A55F-E59C6BE7549A}"/>
          </ac:spMkLst>
        </pc:spChg>
        <pc:spChg chg="mod">
          <ac:chgData name="Alexander Simon Thrysøe" userId="3f9b9528-1df8-4235-9262-8bdb6141b1d9" providerId="ADAL" clId="{210BC3D0-6D33-4731-A59B-369807834DD2}" dt="2025-10-26T20:08:22.282" v="4743"/>
          <ac:spMkLst>
            <pc:docMk/>
            <pc:sldMk cId="4119960571" sldId="300"/>
            <ac:spMk id="13" creationId="{6981D6DB-485A-47A8-8EF9-8860DCD3FBE4}"/>
          </ac:spMkLst>
        </pc:spChg>
        <pc:spChg chg="mod">
          <ac:chgData name="Alexander Simon Thrysøe" userId="3f9b9528-1df8-4235-9262-8bdb6141b1d9" providerId="ADAL" clId="{210BC3D0-6D33-4731-A59B-369807834DD2}" dt="2025-10-26T20:08:22.376" v="4750"/>
          <ac:spMkLst>
            <pc:docMk/>
            <pc:sldMk cId="4119960571" sldId="300"/>
            <ac:spMk id="15" creationId="{CD9E3083-006F-4D52-AEA6-9E54116BCF30}"/>
          </ac:spMkLst>
        </pc:spChg>
        <pc:spChg chg="mod">
          <ac:chgData name="Alexander Simon Thrysøe" userId="3f9b9528-1df8-4235-9262-8bdb6141b1d9" providerId="ADAL" clId="{210BC3D0-6D33-4731-A59B-369807834DD2}" dt="2025-10-26T20:08:22.282" v="4744"/>
          <ac:spMkLst>
            <pc:docMk/>
            <pc:sldMk cId="4119960571" sldId="300"/>
            <ac:spMk id="17" creationId="{8E3917CF-A3A4-47DA-8F39-99CDA0DDAF63}"/>
          </ac:spMkLst>
        </pc:spChg>
        <pc:spChg chg="mod">
          <ac:chgData name="Alexander Simon Thrysøe" userId="3f9b9528-1df8-4235-9262-8bdb6141b1d9" providerId="ADAL" clId="{210BC3D0-6D33-4731-A59B-369807834DD2}" dt="2025-10-26T20:08:22.376" v="4751"/>
          <ac:spMkLst>
            <pc:docMk/>
            <pc:sldMk cId="4119960571" sldId="300"/>
            <ac:spMk id="19" creationId="{6FC442CD-F62B-43C5-BD15-2BCA01C46C5A}"/>
          </ac:spMkLst>
        </pc:spChg>
        <pc:spChg chg="mod">
          <ac:chgData name="Alexander Simon Thrysøe" userId="3f9b9528-1df8-4235-9262-8bdb6141b1d9" providerId="ADAL" clId="{210BC3D0-6D33-4731-A59B-369807834DD2}" dt="2025-10-26T20:08:22.282" v="4745"/>
          <ac:spMkLst>
            <pc:docMk/>
            <pc:sldMk cId="4119960571" sldId="300"/>
            <ac:spMk id="21" creationId="{F59C1322-31F2-4FDF-ABE6-9F7CA8FEA882}"/>
          </ac:spMkLst>
        </pc:spChg>
        <pc:spChg chg="mod">
          <ac:chgData name="Alexander Simon Thrysøe" userId="3f9b9528-1df8-4235-9262-8bdb6141b1d9" providerId="ADAL" clId="{210BC3D0-6D33-4731-A59B-369807834DD2}" dt="2025-10-26T20:08:22.376" v="4752"/>
          <ac:spMkLst>
            <pc:docMk/>
            <pc:sldMk cId="4119960571" sldId="300"/>
            <ac:spMk id="23" creationId="{CB44FDF6-2949-49A4-908F-81C45F6F44D9}"/>
          </ac:spMkLst>
        </pc:spChg>
        <pc:spChg chg="mod">
          <ac:chgData name="Alexander Simon Thrysøe" userId="3f9b9528-1df8-4235-9262-8bdb6141b1d9" providerId="ADAL" clId="{210BC3D0-6D33-4731-A59B-369807834DD2}" dt="2025-10-26T20:08:22.282" v="4746"/>
          <ac:spMkLst>
            <pc:docMk/>
            <pc:sldMk cId="4119960571" sldId="300"/>
            <ac:spMk id="25" creationId="{59B08ED4-7006-497D-9D41-22F0D9210749}"/>
          </ac:spMkLst>
        </pc:spChg>
        <pc:spChg chg="mod">
          <ac:chgData name="Alexander Simon Thrysøe" userId="3f9b9528-1df8-4235-9262-8bdb6141b1d9" providerId="ADAL" clId="{210BC3D0-6D33-4731-A59B-369807834DD2}" dt="2025-10-26T20:08:22.376" v="4753"/>
          <ac:spMkLst>
            <pc:docMk/>
            <pc:sldMk cId="4119960571" sldId="300"/>
            <ac:spMk id="27" creationId="{B274F2B2-BC73-4F13-8042-CD509F8761B7}"/>
          </ac:spMkLst>
        </pc:spChg>
        <pc:spChg chg="mod">
          <ac:chgData name="Alexander Simon Thrysøe" userId="3f9b9528-1df8-4235-9262-8bdb6141b1d9" providerId="ADAL" clId="{210BC3D0-6D33-4731-A59B-369807834DD2}" dt="2025-10-26T20:08:22.282" v="4747"/>
          <ac:spMkLst>
            <pc:docMk/>
            <pc:sldMk cId="4119960571" sldId="300"/>
            <ac:spMk id="29" creationId="{0ABB8706-B958-4343-9FE5-401A09ECCC36}"/>
          </ac:spMkLst>
        </pc:spChg>
        <pc:spChg chg="mod">
          <ac:chgData name="Alexander Simon Thrysøe" userId="3f9b9528-1df8-4235-9262-8bdb6141b1d9" providerId="ADAL" clId="{210BC3D0-6D33-4731-A59B-369807834DD2}" dt="2025-10-26T20:08:22.376" v="4754"/>
          <ac:spMkLst>
            <pc:docMk/>
            <pc:sldMk cId="4119960571" sldId="300"/>
            <ac:spMk id="31" creationId="{29761D43-6D5F-4A0C-82FC-0D5C4C100E9F}"/>
          </ac:spMkLst>
        </pc:spChg>
        <pc:spChg chg="mod">
          <ac:chgData name="Alexander Simon Thrysøe" userId="3f9b9528-1df8-4235-9262-8bdb6141b1d9" providerId="ADAL" clId="{210BC3D0-6D33-4731-A59B-369807834DD2}" dt="2025-10-26T20:08:22.282" v="4748"/>
          <ac:spMkLst>
            <pc:docMk/>
            <pc:sldMk cId="4119960571" sldId="300"/>
            <ac:spMk id="33" creationId="{F7F39F6A-3251-4CE0-A9D2-FE4EB1764A66}"/>
          </ac:spMkLst>
        </pc:spChg>
        <pc:spChg chg="add mod">
          <ac:chgData name="Alexander Simon Thrysøe" userId="3f9b9528-1df8-4235-9262-8bdb6141b1d9" providerId="ADAL" clId="{210BC3D0-6D33-4731-A59B-369807834DD2}" dt="2025-10-26T20:22:39.330" v="4925"/>
          <ac:spMkLst>
            <pc:docMk/>
            <pc:sldMk cId="4119960571" sldId="300"/>
            <ac:spMk id="37" creationId="{F1E4C798-ED2C-3E05-818F-F9577F23A4F7}"/>
          </ac:spMkLst>
        </pc:spChg>
      </pc:sldChg>
      <pc:sldChg chg="del">
        <pc:chgData name="Alexander Simon Thrysøe" userId="3f9b9528-1df8-4235-9262-8bdb6141b1d9" providerId="ADAL" clId="{210BC3D0-6D33-4731-A59B-369807834DD2}" dt="2025-10-26T19:58:53.952" v="454" actId="47"/>
        <pc:sldMkLst>
          <pc:docMk/>
          <pc:sldMk cId="3321749593" sldId="301"/>
        </pc:sldMkLst>
      </pc:sldChg>
      <pc:sldChg chg="del">
        <pc:chgData name="Alexander Simon Thrysøe" userId="3f9b9528-1df8-4235-9262-8bdb6141b1d9" providerId="ADAL" clId="{210BC3D0-6D33-4731-A59B-369807834DD2}" dt="2025-10-26T19:58:53.952" v="454" actId="47"/>
        <pc:sldMkLst>
          <pc:docMk/>
          <pc:sldMk cId="3753594811" sldId="302"/>
        </pc:sldMkLst>
      </pc:sldChg>
      <pc:sldChg chg="addSp modSp mod">
        <pc:chgData name="Alexander Simon Thrysøe" userId="3f9b9528-1df8-4235-9262-8bdb6141b1d9" providerId="ADAL" clId="{210BC3D0-6D33-4731-A59B-369807834DD2}" dt="2025-10-26T20:22:06.199" v="4910"/>
        <pc:sldMkLst>
          <pc:docMk/>
          <pc:sldMk cId="2558246937" sldId="303"/>
        </pc:sldMkLst>
        <pc:spChg chg="mod">
          <ac:chgData name="Alexander Simon Thrysøe" userId="3f9b9528-1df8-4235-9262-8bdb6141b1d9" providerId="ADAL" clId="{210BC3D0-6D33-4731-A59B-369807834DD2}" dt="2025-10-26T20:08:22.774" v="4791"/>
          <ac:spMkLst>
            <pc:docMk/>
            <pc:sldMk cId="2558246937" sldId="303"/>
            <ac:spMk id="4" creationId="{3E49E744-212C-4C49-9E4A-7224ED085289}"/>
          </ac:spMkLst>
        </pc:spChg>
        <pc:spChg chg="mod">
          <ac:chgData name="Alexander Simon Thrysøe" userId="3f9b9528-1df8-4235-9262-8bdb6141b1d9" providerId="ADAL" clId="{210BC3D0-6D33-4731-A59B-369807834DD2}" dt="2025-10-26T20:08:22.758" v="4789"/>
          <ac:spMkLst>
            <pc:docMk/>
            <pc:sldMk cId="2558246937" sldId="303"/>
            <ac:spMk id="5" creationId="{10CD2C7B-0E67-4A09-8004-5AD8DD9DC8EE}"/>
          </ac:spMkLst>
        </pc:spChg>
        <pc:spChg chg="mod">
          <ac:chgData name="Alexander Simon Thrysøe" userId="3f9b9528-1df8-4235-9262-8bdb6141b1d9" providerId="ADAL" clId="{210BC3D0-6D33-4731-A59B-369807834DD2}" dt="2025-10-26T20:08:21.900" v="4674"/>
          <ac:spMkLst>
            <pc:docMk/>
            <pc:sldMk cId="2558246937" sldId="303"/>
            <ac:spMk id="8" creationId="{B8CD6589-1C7D-42F0-B8E6-444F985209EE}"/>
          </ac:spMkLst>
        </pc:spChg>
        <pc:spChg chg="mod">
          <ac:chgData name="Alexander Simon Thrysøe" userId="3f9b9528-1df8-4235-9262-8bdb6141b1d9" providerId="ADAL" clId="{210BC3D0-6D33-4731-A59B-369807834DD2}" dt="2025-10-26T20:08:22.014" v="4716"/>
          <ac:spMkLst>
            <pc:docMk/>
            <pc:sldMk cId="2558246937" sldId="303"/>
            <ac:spMk id="10" creationId="{6B9F396F-E98F-4990-92F0-C571888B4431}"/>
          </ac:spMkLst>
        </pc:spChg>
        <pc:spChg chg="add mod">
          <ac:chgData name="Alexander Simon Thrysøe" userId="3f9b9528-1df8-4235-9262-8bdb6141b1d9" providerId="ADAL" clId="{210BC3D0-6D33-4731-A59B-369807834DD2}" dt="2025-10-26T20:22:06.199" v="4910"/>
          <ac:spMkLst>
            <pc:docMk/>
            <pc:sldMk cId="2558246937" sldId="303"/>
            <ac:spMk id="12" creationId="{3883B2D4-6F74-47C6-BABE-A4877ADAE979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2:04.288" v="4909"/>
        <pc:sldMkLst>
          <pc:docMk/>
          <pc:sldMk cId="3625125276" sldId="304"/>
        </pc:sldMkLst>
        <pc:spChg chg="mod">
          <ac:chgData name="Alexander Simon Thrysøe" userId="3f9b9528-1df8-4235-9262-8bdb6141b1d9" providerId="ADAL" clId="{210BC3D0-6D33-4731-A59B-369807834DD2}" dt="2025-10-26T20:08:22.774" v="4792"/>
          <ac:spMkLst>
            <pc:docMk/>
            <pc:sldMk cId="3625125276" sldId="304"/>
            <ac:spMk id="4" creationId="{1C81A84D-0DE2-4A19-B361-9A7F5349E4E6}"/>
          </ac:spMkLst>
        </pc:spChg>
        <pc:spChg chg="mod">
          <ac:chgData name="Alexander Simon Thrysøe" userId="3f9b9528-1df8-4235-9262-8bdb6141b1d9" providerId="ADAL" clId="{210BC3D0-6D33-4731-A59B-369807834DD2}" dt="2025-10-26T20:08:22.774" v="4790"/>
          <ac:spMkLst>
            <pc:docMk/>
            <pc:sldMk cId="3625125276" sldId="304"/>
            <ac:spMk id="5" creationId="{A6658744-7B77-4250-B2C5-3806CE4BCEE2}"/>
          </ac:spMkLst>
        </pc:spChg>
        <pc:spChg chg="mod">
          <ac:chgData name="Alexander Simon Thrysøe" userId="3f9b9528-1df8-4235-9262-8bdb6141b1d9" providerId="ADAL" clId="{210BC3D0-6D33-4731-A59B-369807834DD2}" dt="2025-10-26T20:08:22.022" v="4718"/>
          <ac:spMkLst>
            <pc:docMk/>
            <pc:sldMk cId="3625125276" sldId="304"/>
            <ac:spMk id="9" creationId="{75CD8E4B-90E9-4135-AD8C-D11454D1621B}"/>
          </ac:spMkLst>
        </pc:spChg>
        <pc:spChg chg="mod">
          <ac:chgData name="Alexander Simon Thrysøe" userId="3f9b9528-1df8-4235-9262-8bdb6141b1d9" providerId="ADAL" clId="{210BC3D0-6D33-4731-A59B-369807834DD2}" dt="2025-10-26T20:08:22.758" v="4788"/>
          <ac:spMkLst>
            <pc:docMk/>
            <pc:sldMk cId="3625125276" sldId="304"/>
            <ac:spMk id="11" creationId="{C5326303-0871-43BA-9835-EB9A5C188940}"/>
          </ac:spMkLst>
        </pc:spChg>
        <pc:spChg chg="add mod">
          <ac:chgData name="Alexander Simon Thrysøe" userId="3f9b9528-1df8-4235-9262-8bdb6141b1d9" providerId="ADAL" clId="{210BC3D0-6D33-4731-A59B-369807834DD2}" dt="2025-10-26T20:22:04.288" v="4909"/>
          <ac:spMkLst>
            <pc:docMk/>
            <pc:sldMk cId="3625125276" sldId="304"/>
            <ac:spMk id="13" creationId="{5E99491E-7EB8-32C6-4910-102E1A2DFC71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1:14.957" v="4888"/>
        <pc:sldMkLst>
          <pc:docMk/>
          <pc:sldMk cId="4025342768" sldId="305"/>
        </pc:sldMkLst>
        <pc:spChg chg="mod">
          <ac:chgData name="Alexander Simon Thrysøe" userId="3f9b9528-1df8-4235-9262-8bdb6141b1d9" providerId="ADAL" clId="{210BC3D0-6D33-4731-A59B-369807834DD2}" dt="2025-10-26T20:08:23.031" v="4811"/>
          <ac:spMkLst>
            <pc:docMk/>
            <pc:sldMk cId="4025342768" sldId="305"/>
            <ac:spMk id="4" creationId="{6B157DF6-526C-4BF1-BE0A-79530408D5DA}"/>
          </ac:spMkLst>
        </pc:spChg>
        <pc:spChg chg="mod">
          <ac:chgData name="Alexander Simon Thrysøe" userId="3f9b9528-1df8-4235-9262-8bdb6141b1d9" providerId="ADAL" clId="{210BC3D0-6D33-4731-A59B-369807834DD2}" dt="2025-10-26T20:08:23.018" v="4809"/>
          <ac:spMkLst>
            <pc:docMk/>
            <pc:sldMk cId="4025342768" sldId="305"/>
            <ac:spMk id="5" creationId="{7D1BFF6D-33DB-47F3-A06E-5541A9FA6E19}"/>
          </ac:spMkLst>
        </pc:spChg>
        <pc:spChg chg="mod">
          <ac:chgData name="Alexander Simon Thrysøe" userId="3f9b9528-1df8-4235-9262-8bdb6141b1d9" providerId="ADAL" clId="{210BC3D0-6D33-4731-A59B-369807834DD2}" dt="2025-10-26T20:08:21.933" v="4686"/>
          <ac:spMkLst>
            <pc:docMk/>
            <pc:sldMk cId="4025342768" sldId="305"/>
            <ac:spMk id="8" creationId="{041A1869-06E8-46BB-9147-E05FF871D8EA}"/>
          </ac:spMkLst>
        </pc:spChg>
        <pc:spChg chg="mod">
          <ac:chgData name="Alexander Simon Thrysøe" userId="3f9b9528-1df8-4235-9262-8bdb6141b1d9" providerId="ADAL" clId="{210BC3D0-6D33-4731-A59B-369807834DD2}" dt="2025-10-26T20:08:22.029" v="4720"/>
          <ac:spMkLst>
            <pc:docMk/>
            <pc:sldMk cId="4025342768" sldId="305"/>
            <ac:spMk id="10" creationId="{C9D7F371-E2EE-44F3-9D3A-D0D96E1100A6}"/>
          </ac:spMkLst>
        </pc:spChg>
        <pc:spChg chg="mod">
          <ac:chgData name="Alexander Simon Thrysøe" userId="3f9b9528-1df8-4235-9262-8bdb6141b1d9" providerId="ADAL" clId="{210BC3D0-6D33-4731-A59B-369807834DD2}" dt="2025-10-26T20:08:22.884" v="4797"/>
          <ac:spMkLst>
            <pc:docMk/>
            <pc:sldMk cId="4025342768" sldId="305"/>
            <ac:spMk id="12" creationId="{199F6141-E742-4307-B043-CD01A40E69EA}"/>
          </ac:spMkLst>
        </pc:spChg>
        <pc:spChg chg="mod">
          <ac:chgData name="Alexander Simon Thrysøe" userId="3f9b9528-1df8-4235-9262-8bdb6141b1d9" providerId="ADAL" clId="{210BC3D0-6D33-4731-A59B-369807834DD2}" dt="2025-10-26T20:08:22.867" v="4793"/>
          <ac:spMkLst>
            <pc:docMk/>
            <pc:sldMk cId="4025342768" sldId="305"/>
            <ac:spMk id="14" creationId="{2D23C312-7AB2-410B-B294-CE62E821F511}"/>
          </ac:spMkLst>
        </pc:spChg>
        <pc:spChg chg="mod">
          <ac:chgData name="Alexander Simon Thrysøe" userId="3f9b9528-1df8-4235-9262-8bdb6141b1d9" providerId="ADAL" clId="{210BC3D0-6D33-4731-A59B-369807834DD2}" dt="2025-10-26T20:08:22.884" v="4798"/>
          <ac:spMkLst>
            <pc:docMk/>
            <pc:sldMk cId="4025342768" sldId="305"/>
            <ac:spMk id="16" creationId="{D7BFD424-C271-4757-8229-5044074CE19F}"/>
          </ac:spMkLst>
        </pc:spChg>
        <pc:spChg chg="mod">
          <ac:chgData name="Alexander Simon Thrysøe" userId="3f9b9528-1df8-4235-9262-8bdb6141b1d9" providerId="ADAL" clId="{210BC3D0-6D33-4731-A59B-369807834DD2}" dt="2025-10-26T20:08:22.867" v="4794"/>
          <ac:spMkLst>
            <pc:docMk/>
            <pc:sldMk cId="4025342768" sldId="305"/>
            <ac:spMk id="18" creationId="{1AD53C44-736A-43E4-8D6E-5FEDEEE99B93}"/>
          </ac:spMkLst>
        </pc:spChg>
        <pc:spChg chg="mod">
          <ac:chgData name="Alexander Simon Thrysøe" userId="3f9b9528-1df8-4235-9262-8bdb6141b1d9" providerId="ADAL" clId="{210BC3D0-6D33-4731-A59B-369807834DD2}" dt="2025-10-26T20:08:22.884" v="4799"/>
          <ac:spMkLst>
            <pc:docMk/>
            <pc:sldMk cId="4025342768" sldId="305"/>
            <ac:spMk id="20" creationId="{48237245-D744-44A4-8C90-A31C42609696}"/>
          </ac:spMkLst>
        </pc:spChg>
        <pc:spChg chg="mod">
          <ac:chgData name="Alexander Simon Thrysøe" userId="3f9b9528-1df8-4235-9262-8bdb6141b1d9" providerId="ADAL" clId="{210BC3D0-6D33-4731-A59B-369807834DD2}" dt="2025-10-26T20:08:22.867" v="4795"/>
          <ac:spMkLst>
            <pc:docMk/>
            <pc:sldMk cId="4025342768" sldId="305"/>
            <ac:spMk id="22" creationId="{59926120-F0BF-4D9D-90CA-5FAB0A37ACCC}"/>
          </ac:spMkLst>
        </pc:spChg>
        <pc:spChg chg="mod">
          <ac:chgData name="Alexander Simon Thrysøe" userId="3f9b9528-1df8-4235-9262-8bdb6141b1d9" providerId="ADAL" clId="{210BC3D0-6D33-4731-A59B-369807834DD2}" dt="2025-10-26T20:08:22.900" v="4800"/>
          <ac:spMkLst>
            <pc:docMk/>
            <pc:sldMk cId="4025342768" sldId="305"/>
            <ac:spMk id="24" creationId="{98FDD5E7-75A5-4627-97F9-45E46BC4B96E}"/>
          </ac:spMkLst>
        </pc:spChg>
        <pc:spChg chg="mod">
          <ac:chgData name="Alexander Simon Thrysøe" userId="3f9b9528-1df8-4235-9262-8bdb6141b1d9" providerId="ADAL" clId="{210BC3D0-6D33-4731-A59B-369807834DD2}" dt="2025-10-26T20:08:22.867" v="4796"/>
          <ac:spMkLst>
            <pc:docMk/>
            <pc:sldMk cId="4025342768" sldId="305"/>
            <ac:spMk id="26" creationId="{4E292036-7787-456B-819E-9F799EA0C818}"/>
          </ac:spMkLst>
        </pc:spChg>
        <pc:spChg chg="add mod">
          <ac:chgData name="Alexander Simon Thrysøe" userId="3f9b9528-1df8-4235-9262-8bdb6141b1d9" providerId="ADAL" clId="{210BC3D0-6D33-4731-A59B-369807834DD2}" dt="2025-10-26T20:21:14.957" v="4888"/>
          <ac:spMkLst>
            <pc:docMk/>
            <pc:sldMk cId="4025342768" sldId="305"/>
            <ac:spMk id="27" creationId="{A4264857-E382-21C2-8279-8F68141D1232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1:13.304" v="4887"/>
        <pc:sldMkLst>
          <pc:docMk/>
          <pc:sldMk cId="4261729511" sldId="306"/>
        </pc:sldMkLst>
        <pc:spChg chg="mod">
          <ac:chgData name="Alexander Simon Thrysøe" userId="3f9b9528-1df8-4235-9262-8bdb6141b1d9" providerId="ADAL" clId="{210BC3D0-6D33-4731-A59B-369807834DD2}" dt="2025-10-26T20:08:23.037" v="4812"/>
          <ac:spMkLst>
            <pc:docMk/>
            <pc:sldMk cId="4261729511" sldId="306"/>
            <ac:spMk id="4" creationId="{FBCC5779-6F1B-4219-BA54-EF46245CAB68}"/>
          </ac:spMkLst>
        </pc:spChg>
        <pc:spChg chg="mod">
          <ac:chgData name="Alexander Simon Thrysøe" userId="3f9b9528-1df8-4235-9262-8bdb6141b1d9" providerId="ADAL" clId="{210BC3D0-6D33-4731-A59B-369807834DD2}" dt="2025-10-26T20:08:23.024" v="4810"/>
          <ac:spMkLst>
            <pc:docMk/>
            <pc:sldMk cId="4261729511" sldId="306"/>
            <ac:spMk id="5" creationId="{66A31BD9-1961-4A9B-9710-C8116DBB36D6}"/>
          </ac:spMkLst>
        </pc:spChg>
        <pc:spChg chg="mod">
          <ac:chgData name="Alexander Simon Thrysøe" userId="3f9b9528-1df8-4235-9262-8bdb6141b1d9" providerId="ADAL" clId="{210BC3D0-6D33-4731-A59B-369807834DD2}" dt="2025-10-26T20:08:22.029" v="4722"/>
          <ac:spMkLst>
            <pc:docMk/>
            <pc:sldMk cId="4261729511" sldId="306"/>
            <ac:spMk id="9" creationId="{E44752B7-7E87-4DBF-98BF-3B2AB10AF869}"/>
          </ac:spMkLst>
        </pc:spChg>
        <pc:spChg chg="mod">
          <ac:chgData name="Alexander Simon Thrysøe" userId="3f9b9528-1df8-4235-9262-8bdb6141b1d9" providerId="ADAL" clId="{210BC3D0-6D33-4731-A59B-369807834DD2}" dt="2025-10-26T20:08:23.003" v="4805"/>
          <ac:spMkLst>
            <pc:docMk/>
            <pc:sldMk cId="4261729511" sldId="306"/>
            <ac:spMk id="11" creationId="{C1F28807-A1B6-448F-B070-E1CBCBD04F0E}"/>
          </ac:spMkLst>
        </pc:spChg>
        <pc:spChg chg="mod">
          <ac:chgData name="Alexander Simon Thrysøe" userId="3f9b9528-1df8-4235-9262-8bdb6141b1d9" providerId="ADAL" clId="{210BC3D0-6D33-4731-A59B-369807834DD2}" dt="2025-10-26T20:08:22.917" v="4801"/>
          <ac:spMkLst>
            <pc:docMk/>
            <pc:sldMk cId="4261729511" sldId="306"/>
            <ac:spMk id="13" creationId="{71B354FA-4214-4DDE-9C70-A10A0E7A3D40}"/>
          </ac:spMkLst>
        </pc:spChg>
        <pc:spChg chg="mod">
          <ac:chgData name="Alexander Simon Thrysøe" userId="3f9b9528-1df8-4235-9262-8bdb6141b1d9" providerId="ADAL" clId="{210BC3D0-6D33-4731-A59B-369807834DD2}" dt="2025-10-26T20:08:23.005" v="4806"/>
          <ac:spMkLst>
            <pc:docMk/>
            <pc:sldMk cId="4261729511" sldId="306"/>
            <ac:spMk id="15" creationId="{9710CF4A-9916-4367-A845-16DEA5D93718}"/>
          </ac:spMkLst>
        </pc:spChg>
        <pc:spChg chg="mod">
          <ac:chgData name="Alexander Simon Thrysøe" userId="3f9b9528-1df8-4235-9262-8bdb6141b1d9" providerId="ADAL" clId="{210BC3D0-6D33-4731-A59B-369807834DD2}" dt="2025-10-26T20:08:22.917" v="4802"/>
          <ac:spMkLst>
            <pc:docMk/>
            <pc:sldMk cId="4261729511" sldId="306"/>
            <ac:spMk id="17" creationId="{B2D71604-B757-4810-BA1B-0728E9B5586A}"/>
          </ac:spMkLst>
        </pc:spChg>
        <pc:spChg chg="mod">
          <ac:chgData name="Alexander Simon Thrysøe" userId="3f9b9528-1df8-4235-9262-8bdb6141b1d9" providerId="ADAL" clId="{210BC3D0-6D33-4731-A59B-369807834DD2}" dt="2025-10-26T20:08:23.005" v="4807"/>
          <ac:spMkLst>
            <pc:docMk/>
            <pc:sldMk cId="4261729511" sldId="306"/>
            <ac:spMk id="19" creationId="{97D777A9-ECC6-417C-8BD5-B533A1246539}"/>
          </ac:spMkLst>
        </pc:spChg>
        <pc:spChg chg="mod">
          <ac:chgData name="Alexander Simon Thrysøe" userId="3f9b9528-1df8-4235-9262-8bdb6141b1d9" providerId="ADAL" clId="{210BC3D0-6D33-4731-A59B-369807834DD2}" dt="2025-10-26T20:08:22.917" v="4803"/>
          <ac:spMkLst>
            <pc:docMk/>
            <pc:sldMk cId="4261729511" sldId="306"/>
            <ac:spMk id="21" creationId="{81624B41-7FB2-4F10-B459-406F59F77270}"/>
          </ac:spMkLst>
        </pc:spChg>
        <pc:spChg chg="mod">
          <ac:chgData name="Alexander Simon Thrysøe" userId="3f9b9528-1df8-4235-9262-8bdb6141b1d9" providerId="ADAL" clId="{210BC3D0-6D33-4731-A59B-369807834DD2}" dt="2025-10-26T20:08:23.005" v="4808"/>
          <ac:spMkLst>
            <pc:docMk/>
            <pc:sldMk cId="4261729511" sldId="306"/>
            <ac:spMk id="23" creationId="{313AA5BA-1619-42F3-AB89-F7EC21C3F02C}"/>
          </ac:spMkLst>
        </pc:spChg>
        <pc:spChg chg="mod">
          <ac:chgData name="Alexander Simon Thrysøe" userId="3f9b9528-1df8-4235-9262-8bdb6141b1d9" providerId="ADAL" clId="{210BC3D0-6D33-4731-A59B-369807834DD2}" dt="2025-10-26T20:08:22.917" v="4804"/>
          <ac:spMkLst>
            <pc:docMk/>
            <pc:sldMk cId="4261729511" sldId="306"/>
            <ac:spMk id="25" creationId="{F36E558E-B4CC-4FC8-A6EF-40B9B91BDA34}"/>
          </ac:spMkLst>
        </pc:spChg>
        <pc:spChg chg="add mod">
          <ac:chgData name="Alexander Simon Thrysøe" userId="3f9b9528-1df8-4235-9262-8bdb6141b1d9" providerId="ADAL" clId="{210BC3D0-6D33-4731-A59B-369807834DD2}" dt="2025-10-26T20:21:13.304" v="4887"/>
          <ac:spMkLst>
            <pc:docMk/>
            <pc:sldMk cId="4261729511" sldId="306"/>
            <ac:spMk id="27" creationId="{8B233363-F687-30B2-C643-93113439A02D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0:40.967" v="4874"/>
        <pc:sldMkLst>
          <pc:docMk/>
          <pc:sldMk cId="2123167583" sldId="307"/>
        </pc:sldMkLst>
        <pc:spChg chg="mod">
          <ac:chgData name="Alexander Simon Thrysøe" userId="3f9b9528-1df8-4235-9262-8bdb6141b1d9" providerId="ADAL" clId="{210BC3D0-6D33-4731-A59B-369807834DD2}" dt="2025-10-26T20:08:24.447" v="4851"/>
          <ac:spMkLst>
            <pc:docMk/>
            <pc:sldMk cId="2123167583" sldId="307"/>
            <ac:spMk id="4" creationId="{7B5618E0-3505-4B7C-80E7-C10104FF676C}"/>
          </ac:spMkLst>
        </pc:spChg>
        <pc:spChg chg="mod">
          <ac:chgData name="Alexander Simon Thrysøe" userId="3f9b9528-1df8-4235-9262-8bdb6141b1d9" providerId="ADAL" clId="{210BC3D0-6D33-4731-A59B-369807834DD2}" dt="2025-10-26T20:08:24.425" v="4849"/>
          <ac:spMkLst>
            <pc:docMk/>
            <pc:sldMk cId="2123167583" sldId="307"/>
            <ac:spMk id="5" creationId="{E3E9F872-6ACF-4D50-B4FA-1F5BD4A4A740}"/>
          </ac:spMkLst>
        </pc:spChg>
        <pc:spChg chg="mod">
          <ac:chgData name="Alexander Simon Thrysøe" userId="3f9b9528-1df8-4235-9262-8bdb6141b1d9" providerId="ADAL" clId="{210BC3D0-6D33-4731-A59B-369807834DD2}" dt="2025-10-26T20:08:21.982" v="4706"/>
          <ac:spMkLst>
            <pc:docMk/>
            <pc:sldMk cId="2123167583" sldId="307"/>
            <ac:spMk id="8" creationId="{A7555F14-F32F-4159-B329-9859A4CB506D}"/>
          </ac:spMkLst>
        </pc:spChg>
        <pc:spChg chg="mod">
          <ac:chgData name="Alexander Simon Thrysøe" userId="3f9b9528-1df8-4235-9262-8bdb6141b1d9" providerId="ADAL" clId="{210BC3D0-6D33-4731-A59B-369807834DD2}" dt="2025-10-26T20:08:22.045" v="4728"/>
          <ac:spMkLst>
            <pc:docMk/>
            <pc:sldMk cId="2123167583" sldId="307"/>
            <ac:spMk id="10" creationId="{46002A9A-5D69-4040-A1FE-642D79FD68DE}"/>
          </ac:spMkLst>
        </pc:spChg>
        <pc:spChg chg="mod">
          <ac:chgData name="Alexander Simon Thrysøe" userId="3f9b9528-1df8-4235-9262-8bdb6141b1d9" providerId="ADAL" clId="{210BC3D0-6D33-4731-A59B-369807834DD2}" dt="2025-10-26T20:08:23.437" v="4837"/>
          <ac:spMkLst>
            <pc:docMk/>
            <pc:sldMk cId="2123167583" sldId="307"/>
            <ac:spMk id="12" creationId="{4BF95761-FA4D-41BD-BB4C-0401F1111759}"/>
          </ac:spMkLst>
        </pc:spChg>
        <pc:spChg chg="mod">
          <ac:chgData name="Alexander Simon Thrysøe" userId="3f9b9528-1df8-4235-9262-8bdb6141b1d9" providerId="ADAL" clId="{210BC3D0-6D33-4731-A59B-369807834DD2}" dt="2025-10-26T20:08:23.363" v="4833"/>
          <ac:spMkLst>
            <pc:docMk/>
            <pc:sldMk cId="2123167583" sldId="307"/>
            <ac:spMk id="14" creationId="{EB7A426E-434D-4F31-B123-B252AB683768}"/>
          </ac:spMkLst>
        </pc:spChg>
        <pc:spChg chg="mod">
          <ac:chgData name="Alexander Simon Thrysøe" userId="3f9b9528-1df8-4235-9262-8bdb6141b1d9" providerId="ADAL" clId="{210BC3D0-6D33-4731-A59B-369807834DD2}" dt="2025-10-26T20:08:23.438" v="4838"/>
          <ac:spMkLst>
            <pc:docMk/>
            <pc:sldMk cId="2123167583" sldId="307"/>
            <ac:spMk id="16" creationId="{AA449492-E9E3-480D-81B3-905E91EBAE4D}"/>
          </ac:spMkLst>
        </pc:spChg>
        <pc:spChg chg="mod">
          <ac:chgData name="Alexander Simon Thrysøe" userId="3f9b9528-1df8-4235-9262-8bdb6141b1d9" providerId="ADAL" clId="{210BC3D0-6D33-4731-A59B-369807834DD2}" dt="2025-10-26T20:08:23.365" v="4834"/>
          <ac:spMkLst>
            <pc:docMk/>
            <pc:sldMk cId="2123167583" sldId="307"/>
            <ac:spMk id="18" creationId="{34313C6D-5DF4-4730-A332-5EA7FFCEEC23}"/>
          </ac:spMkLst>
        </pc:spChg>
        <pc:spChg chg="mod">
          <ac:chgData name="Alexander Simon Thrysøe" userId="3f9b9528-1df8-4235-9262-8bdb6141b1d9" providerId="ADAL" clId="{210BC3D0-6D33-4731-A59B-369807834DD2}" dt="2025-10-26T20:08:23.439" v="4839"/>
          <ac:spMkLst>
            <pc:docMk/>
            <pc:sldMk cId="2123167583" sldId="307"/>
            <ac:spMk id="20" creationId="{BA235794-454D-4BA6-9114-7DAC0106C05F}"/>
          </ac:spMkLst>
        </pc:spChg>
        <pc:spChg chg="mod">
          <ac:chgData name="Alexander Simon Thrysøe" userId="3f9b9528-1df8-4235-9262-8bdb6141b1d9" providerId="ADAL" clId="{210BC3D0-6D33-4731-A59B-369807834DD2}" dt="2025-10-26T20:08:23.367" v="4835"/>
          <ac:spMkLst>
            <pc:docMk/>
            <pc:sldMk cId="2123167583" sldId="307"/>
            <ac:spMk id="22" creationId="{CE063027-0635-4CD6-8080-BC0D80DC4BEC}"/>
          </ac:spMkLst>
        </pc:spChg>
        <pc:spChg chg="mod">
          <ac:chgData name="Alexander Simon Thrysøe" userId="3f9b9528-1df8-4235-9262-8bdb6141b1d9" providerId="ADAL" clId="{210BC3D0-6D33-4731-A59B-369807834DD2}" dt="2025-10-26T20:08:23.440" v="4840"/>
          <ac:spMkLst>
            <pc:docMk/>
            <pc:sldMk cId="2123167583" sldId="307"/>
            <ac:spMk id="24" creationId="{A151A9F0-58CE-410D-A50D-781E8337C731}"/>
          </ac:spMkLst>
        </pc:spChg>
        <pc:spChg chg="mod">
          <ac:chgData name="Alexander Simon Thrysøe" userId="3f9b9528-1df8-4235-9262-8bdb6141b1d9" providerId="ADAL" clId="{210BC3D0-6D33-4731-A59B-369807834DD2}" dt="2025-10-26T20:08:23.368" v="4836"/>
          <ac:spMkLst>
            <pc:docMk/>
            <pc:sldMk cId="2123167583" sldId="307"/>
            <ac:spMk id="26" creationId="{9019D308-B0F5-44A5-9AF3-F31C43C80C52}"/>
          </ac:spMkLst>
        </pc:spChg>
        <pc:spChg chg="add mod">
          <ac:chgData name="Alexander Simon Thrysøe" userId="3f9b9528-1df8-4235-9262-8bdb6141b1d9" providerId="ADAL" clId="{210BC3D0-6D33-4731-A59B-369807834DD2}" dt="2025-10-26T20:20:40.967" v="4874"/>
          <ac:spMkLst>
            <pc:docMk/>
            <pc:sldMk cId="2123167583" sldId="307"/>
            <ac:spMk id="27" creationId="{C726A1C0-85D5-3907-E623-C3E7E8A8EDFC}"/>
          </ac:spMkLst>
        </pc:spChg>
      </pc:sldChg>
      <pc:sldChg chg="addSp delSp modSp mod">
        <pc:chgData name="Alexander Simon Thrysøe" userId="3f9b9528-1df8-4235-9262-8bdb6141b1d9" providerId="ADAL" clId="{210BC3D0-6D33-4731-A59B-369807834DD2}" dt="2025-10-26T20:20:39.468" v="4873"/>
        <pc:sldMkLst>
          <pc:docMk/>
          <pc:sldMk cId="3468046395" sldId="308"/>
        </pc:sldMkLst>
        <pc:spChg chg="mod">
          <ac:chgData name="Alexander Simon Thrysøe" userId="3f9b9528-1df8-4235-9262-8bdb6141b1d9" providerId="ADAL" clId="{210BC3D0-6D33-4731-A59B-369807834DD2}" dt="2025-10-26T20:08:24.454" v="4852"/>
          <ac:spMkLst>
            <pc:docMk/>
            <pc:sldMk cId="3468046395" sldId="308"/>
            <ac:spMk id="4" creationId="{FCECE2C7-60E2-4A6E-9D98-4DD73A2371F8}"/>
          </ac:spMkLst>
        </pc:spChg>
        <pc:spChg chg="mod">
          <ac:chgData name="Alexander Simon Thrysøe" userId="3f9b9528-1df8-4235-9262-8bdb6141b1d9" providerId="ADAL" clId="{210BC3D0-6D33-4731-A59B-369807834DD2}" dt="2025-10-26T20:08:24.438" v="4850"/>
          <ac:spMkLst>
            <pc:docMk/>
            <pc:sldMk cId="3468046395" sldId="308"/>
            <ac:spMk id="5" creationId="{367F95DD-C7A0-425B-97EC-FB5BC9DC6CE5}"/>
          </ac:spMkLst>
        </pc:spChg>
        <pc:spChg chg="mod">
          <ac:chgData name="Alexander Simon Thrysøe" userId="3f9b9528-1df8-4235-9262-8bdb6141b1d9" providerId="ADAL" clId="{210BC3D0-6D33-4731-A59B-369807834DD2}" dt="2025-10-26T20:08:22.062" v="4730"/>
          <ac:spMkLst>
            <pc:docMk/>
            <pc:sldMk cId="3468046395" sldId="308"/>
            <ac:spMk id="9" creationId="{6049DD56-AED8-4402-BF9E-44BB4CF6EDEB}"/>
          </ac:spMkLst>
        </pc:spChg>
        <pc:spChg chg="mod">
          <ac:chgData name="Alexander Simon Thrysøe" userId="3f9b9528-1df8-4235-9262-8bdb6141b1d9" providerId="ADAL" clId="{210BC3D0-6D33-4731-A59B-369807834DD2}" dt="2025-10-26T20:08:24.375" v="4845"/>
          <ac:spMkLst>
            <pc:docMk/>
            <pc:sldMk cId="3468046395" sldId="308"/>
            <ac:spMk id="11" creationId="{F5F1FC5E-B05E-4C1F-98DC-18EA49859DF1}"/>
          </ac:spMkLst>
        </pc:spChg>
        <pc:spChg chg="mod">
          <ac:chgData name="Alexander Simon Thrysøe" userId="3f9b9528-1df8-4235-9262-8bdb6141b1d9" providerId="ADAL" clId="{210BC3D0-6D33-4731-A59B-369807834DD2}" dt="2025-10-26T20:08:23.801" v="4841"/>
          <ac:spMkLst>
            <pc:docMk/>
            <pc:sldMk cId="3468046395" sldId="308"/>
            <ac:spMk id="13" creationId="{2DE8D5AC-BA1A-4132-A570-1DA99705DA8F}"/>
          </ac:spMkLst>
        </pc:spChg>
        <pc:spChg chg="mod">
          <ac:chgData name="Alexander Simon Thrysøe" userId="3f9b9528-1df8-4235-9262-8bdb6141b1d9" providerId="ADAL" clId="{210BC3D0-6D33-4731-A59B-369807834DD2}" dt="2025-10-26T20:08:24.375" v="4846"/>
          <ac:spMkLst>
            <pc:docMk/>
            <pc:sldMk cId="3468046395" sldId="308"/>
            <ac:spMk id="15" creationId="{1FB141EC-B8E6-4254-AF7A-098D7F5DEE7D}"/>
          </ac:spMkLst>
        </pc:spChg>
        <pc:spChg chg="mod">
          <ac:chgData name="Alexander Simon Thrysøe" userId="3f9b9528-1df8-4235-9262-8bdb6141b1d9" providerId="ADAL" clId="{210BC3D0-6D33-4731-A59B-369807834DD2}" dt="2025-10-26T20:08:23.801" v="4842"/>
          <ac:spMkLst>
            <pc:docMk/>
            <pc:sldMk cId="3468046395" sldId="308"/>
            <ac:spMk id="17" creationId="{52FEE168-6CE1-4FF1-88A0-7AE31B9771DA}"/>
          </ac:spMkLst>
        </pc:spChg>
        <pc:spChg chg="mod">
          <ac:chgData name="Alexander Simon Thrysøe" userId="3f9b9528-1df8-4235-9262-8bdb6141b1d9" providerId="ADAL" clId="{210BC3D0-6D33-4731-A59B-369807834DD2}" dt="2025-10-26T20:08:24.375" v="4847"/>
          <ac:spMkLst>
            <pc:docMk/>
            <pc:sldMk cId="3468046395" sldId="308"/>
            <ac:spMk id="19" creationId="{042D2B82-3516-4F2F-AFBF-CFB279DA18BC}"/>
          </ac:spMkLst>
        </pc:spChg>
        <pc:spChg chg="mod">
          <ac:chgData name="Alexander Simon Thrysøe" userId="3f9b9528-1df8-4235-9262-8bdb6141b1d9" providerId="ADAL" clId="{210BC3D0-6D33-4731-A59B-369807834DD2}" dt="2025-10-26T20:08:23.801" v="4843"/>
          <ac:spMkLst>
            <pc:docMk/>
            <pc:sldMk cId="3468046395" sldId="308"/>
            <ac:spMk id="21" creationId="{6373AD8E-A8AA-427D-B51B-46316C6B100F}"/>
          </ac:spMkLst>
        </pc:spChg>
        <pc:spChg chg="mod">
          <ac:chgData name="Alexander Simon Thrysøe" userId="3f9b9528-1df8-4235-9262-8bdb6141b1d9" providerId="ADAL" clId="{210BC3D0-6D33-4731-A59B-369807834DD2}" dt="2025-10-26T20:08:24.375" v="4848"/>
          <ac:spMkLst>
            <pc:docMk/>
            <pc:sldMk cId="3468046395" sldId="308"/>
            <ac:spMk id="23" creationId="{312FA917-105B-4CA1-B253-5350C7EF4880}"/>
          </ac:spMkLst>
        </pc:spChg>
        <pc:spChg chg="mod">
          <ac:chgData name="Alexander Simon Thrysøe" userId="3f9b9528-1df8-4235-9262-8bdb6141b1d9" providerId="ADAL" clId="{210BC3D0-6D33-4731-A59B-369807834DD2}" dt="2025-10-26T20:08:23.801" v="4844"/>
          <ac:spMkLst>
            <pc:docMk/>
            <pc:sldMk cId="3468046395" sldId="308"/>
            <ac:spMk id="25" creationId="{1E08A743-64E5-4820-8764-2620D8281200}"/>
          </ac:spMkLst>
        </pc:spChg>
        <pc:spChg chg="add del">
          <ac:chgData name="Alexander Simon Thrysøe" userId="3f9b9528-1df8-4235-9262-8bdb6141b1d9" providerId="ADAL" clId="{210BC3D0-6D33-4731-A59B-369807834DD2}" dt="2025-10-26T20:20:35.307" v="4872" actId="22"/>
          <ac:spMkLst>
            <pc:docMk/>
            <pc:sldMk cId="3468046395" sldId="308"/>
            <ac:spMk id="28" creationId="{BE4A1E82-9E9F-753A-7771-D4ED8412D0F1}"/>
          </ac:spMkLst>
        </pc:spChg>
        <pc:spChg chg="add mod">
          <ac:chgData name="Alexander Simon Thrysøe" userId="3f9b9528-1df8-4235-9262-8bdb6141b1d9" providerId="ADAL" clId="{210BC3D0-6D33-4731-A59B-369807834DD2}" dt="2025-10-26T20:20:39.468" v="4873"/>
          <ac:spMkLst>
            <pc:docMk/>
            <pc:sldMk cId="3468046395" sldId="308"/>
            <ac:spMk id="29" creationId="{FC7945C6-8B51-0138-EBAA-D2169426D0F8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0:56.313" v="4880"/>
        <pc:sldMkLst>
          <pc:docMk/>
          <pc:sldMk cId="2678817" sldId="309"/>
        </pc:sldMkLst>
        <pc:spChg chg="mod">
          <ac:chgData name="Alexander Simon Thrysøe" userId="3f9b9528-1df8-4235-9262-8bdb6141b1d9" providerId="ADAL" clId="{210BC3D0-6D33-4731-A59B-369807834DD2}" dt="2025-10-26T20:08:23.271" v="4831"/>
          <ac:spMkLst>
            <pc:docMk/>
            <pc:sldMk cId="2678817" sldId="309"/>
            <ac:spMk id="4" creationId="{A47CCA40-1139-4D4F-91D7-9F637A8CFD12}"/>
          </ac:spMkLst>
        </pc:spChg>
        <pc:spChg chg="mod">
          <ac:chgData name="Alexander Simon Thrysøe" userId="3f9b9528-1df8-4235-9262-8bdb6141b1d9" providerId="ADAL" clId="{210BC3D0-6D33-4731-A59B-369807834DD2}" dt="2025-10-26T20:08:23.255" v="4829"/>
          <ac:spMkLst>
            <pc:docMk/>
            <pc:sldMk cId="2678817" sldId="309"/>
            <ac:spMk id="5" creationId="{485E34C3-3D59-4F51-BB6A-DA4A1B29E5F9}"/>
          </ac:spMkLst>
        </pc:spChg>
        <pc:spChg chg="mod">
          <ac:chgData name="Alexander Simon Thrysøe" userId="3f9b9528-1df8-4235-9262-8bdb6141b1d9" providerId="ADAL" clId="{210BC3D0-6D33-4731-A59B-369807834DD2}" dt="2025-10-26T20:08:21.950" v="4696"/>
          <ac:spMkLst>
            <pc:docMk/>
            <pc:sldMk cId="2678817" sldId="309"/>
            <ac:spMk id="8" creationId="{37F8BE12-8DB5-4375-A4F3-41CC7BD79C11}"/>
          </ac:spMkLst>
        </pc:spChg>
        <pc:spChg chg="mod">
          <ac:chgData name="Alexander Simon Thrysøe" userId="3f9b9528-1df8-4235-9262-8bdb6141b1d9" providerId="ADAL" clId="{210BC3D0-6D33-4731-A59B-369807834DD2}" dt="2025-10-26T20:08:22.045" v="4724"/>
          <ac:spMkLst>
            <pc:docMk/>
            <pc:sldMk cId="2678817" sldId="309"/>
            <ac:spMk id="10" creationId="{4DA6EDB4-E4AB-4612-86E6-FAA7A5187050}"/>
          </ac:spMkLst>
        </pc:spChg>
        <pc:spChg chg="mod">
          <ac:chgData name="Alexander Simon Thrysøe" userId="3f9b9528-1df8-4235-9262-8bdb6141b1d9" providerId="ADAL" clId="{210BC3D0-6D33-4731-A59B-369807834DD2}" dt="2025-10-26T20:08:23.117" v="4817"/>
          <ac:spMkLst>
            <pc:docMk/>
            <pc:sldMk cId="2678817" sldId="309"/>
            <ac:spMk id="12" creationId="{51B0CAEA-5E4E-40C0-840F-A335CC4D8A1C}"/>
          </ac:spMkLst>
        </pc:spChg>
        <pc:spChg chg="mod">
          <ac:chgData name="Alexander Simon Thrysøe" userId="3f9b9528-1df8-4235-9262-8bdb6141b1d9" providerId="ADAL" clId="{210BC3D0-6D33-4731-A59B-369807834DD2}" dt="2025-10-26T20:08:23.103" v="4813"/>
          <ac:spMkLst>
            <pc:docMk/>
            <pc:sldMk cId="2678817" sldId="309"/>
            <ac:spMk id="14" creationId="{6CD028AC-491E-472C-94E0-DADE9DA58297}"/>
          </ac:spMkLst>
        </pc:spChg>
        <pc:spChg chg="mod">
          <ac:chgData name="Alexander Simon Thrysøe" userId="3f9b9528-1df8-4235-9262-8bdb6141b1d9" providerId="ADAL" clId="{210BC3D0-6D33-4731-A59B-369807834DD2}" dt="2025-10-26T20:08:23.118" v="4818"/>
          <ac:spMkLst>
            <pc:docMk/>
            <pc:sldMk cId="2678817" sldId="309"/>
            <ac:spMk id="16" creationId="{D5E27667-6482-4B32-A9C4-CFA271B1F7A2}"/>
          </ac:spMkLst>
        </pc:spChg>
        <pc:spChg chg="mod">
          <ac:chgData name="Alexander Simon Thrysøe" userId="3f9b9528-1df8-4235-9262-8bdb6141b1d9" providerId="ADAL" clId="{210BC3D0-6D33-4731-A59B-369807834DD2}" dt="2025-10-26T20:08:23.104" v="4814"/>
          <ac:spMkLst>
            <pc:docMk/>
            <pc:sldMk cId="2678817" sldId="309"/>
            <ac:spMk id="18" creationId="{8C6453FE-83D2-4B4B-9437-6EEC1D238500}"/>
          </ac:spMkLst>
        </pc:spChg>
        <pc:spChg chg="mod">
          <ac:chgData name="Alexander Simon Thrysøe" userId="3f9b9528-1df8-4235-9262-8bdb6141b1d9" providerId="ADAL" clId="{210BC3D0-6D33-4731-A59B-369807834DD2}" dt="2025-10-26T20:08:23.119" v="4819"/>
          <ac:spMkLst>
            <pc:docMk/>
            <pc:sldMk cId="2678817" sldId="309"/>
            <ac:spMk id="20" creationId="{2DA09AF3-8462-4D31-8320-32532C56ECB0}"/>
          </ac:spMkLst>
        </pc:spChg>
        <pc:spChg chg="mod">
          <ac:chgData name="Alexander Simon Thrysøe" userId="3f9b9528-1df8-4235-9262-8bdb6141b1d9" providerId="ADAL" clId="{210BC3D0-6D33-4731-A59B-369807834DD2}" dt="2025-10-26T20:08:23.106" v="4815"/>
          <ac:spMkLst>
            <pc:docMk/>
            <pc:sldMk cId="2678817" sldId="309"/>
            <ac:spMk id="22" creationId="{AE408AF1-031F-4563-9078-2304EE2DB79F}"/>
          </ac:spMkLst>
        </pc:spChg>
        <pc:spChg chg="mod">
          <ac:chgData name="Alexander Simon Thrysøe" userId="3f9b9528-1df8-4235-9262-8bdb6141b1d9" providerId="ADAL" clId="{210BC3D0-6D33-4731-A59B-369807834DD2}" dt="2025-10-26T20:08:23.121" v="4820"/>
          <ac:spMkLst>
            <pc:docMk/>
            <pc:sldMk cId="2678817" sldId="309"/>
            <ac:spMk id="24" creationId="{D0E08FDE-3C75-49C7-8C37-C0EF5CA716B2}"/>
          </ac:spMkLst>
        </pc:spChg>
        <pc:spChg chg="mod">
          <ac:chgData name="Alexander Simon Thrysøe" userId="3f9b9528-1df8-4235-9262-8bdb6141b1d9" providerId="ADAL" clId="{210BC3D0-6D33-4731-A59B-369807834DD2}" dt="2025-10-26T20:08:23.106" v="4816"/>
          <ac:spMkLst>
            <pc:docMk/>
            <pc:sldMk cId="2678817" sldId="309"/>
            <ac:spMk id="26" creationId="{B59A3349-C663-416C-95A9-A3B08CCFF3BC}"/>
          </ac:spMkLst>
        </pc:spChg>
        <pc:spChg chg="add mod">
          <ac:chgData name="Alexander Simon Thrysøe" userId="3f9b9528-1df8-4235-9262-8bdb6141b1d9" providerId="ADAL" clId="{210BC3D0-6D33-4731-A59B-369807834DD2}" dt="2025-10-26T20:20:56.313" v="4880"/>
          <ac:spMkLst>
            <pc:docMk/>
            <pc:sldMk cId="2678817" sldId="309"/>
            <ac:spMk id="27" creationId="{9B1C3AF8-56D2-4EDA-6E48-0124B92DA9B3}"/>
          </ac:spMkLst>
        </pc:spChg>
      </pc:sldChg>
      <pc:sldChg chg="addSp modSp mod">
        <pc:chgData name="Alexander Simon Thrysøe" userId="3f9b9528-1df8-4235-9262-8bdb6141b1d9" providerId="ADAL" clId="{210BC3D0-6D33-4731-A59B-369807834DD2}" dt="2025-10-26T20:20:53.673" v="4879"/>
        <pc:sldMkLst>
          <pc:docMk/>
          <pc:sldMk cId="4003298523" sldId="310"/>
        </pc:sldMkLst>
        <pc:spChg chg="mod">
          <ac:chgData name="Alexander Simon Thrysøe" userId="3f9b9528-1df8-4235-9262-8bdb6141b1d9" providerId="ADAL" clId="{210BC3D0-6D33-4731-A59B-369807834DD2}" dt="2025-10-26T20:08:23.273" v="4832"/>
          <ac:spMkLst>
            <pc:docMk/>
            <pc:sldMk cId="4003298523" sldId="310"/>
            <ac:spMk id="4" creationId="{DE567031-174B-4773-ACAB-D24AD2B91866}"/>
          </ac:spMkLst>
        </pc:spChg>
        <pc:spChg chg="mod">
          <ac:chgData name="Alexander Simon Thrysøe" userId="3f9b9528-1df8-4235-9262-8bdb6141b1d9" providerId="ADAL" clId="{210BC3D0-6D33-4731-A59B-369807834DD2}" dt="2025-10-26T20:08:23.255" v="4830"/>
          <ac:spMkLst>
            <pc:docMk/>
            <pc:sldMk cId="4003298523" sldId="310"/>
            <ac:spMk id="5" creationId="{435544F6-48DC-4D44-8525-AE0B4E48B191}"/>
          </ac:spMkLst>
        </pc:spChg>
        <pc:spChg chg="mod">
          <ac:chgData name="Alexander Simon Thrysøe" userId="3f9b9528-1df8-4235-9262-8bdb6141b1d9" providerId="ADAL" clId="{210BC3D0-6D33-4731-A59B-369807834DD2}" dt="2025-10-26T20:08:22.045" v="4726"/>
          <ac:spMkLst>
            <pc:docMk/>
            <pc:sldMk cId="4003298523" sldId="310"/>
            <ac:spMk id="9" creationId="{7C98C896-DE65-4388-B842-67E709E5E29E}"/>
          </ac:spMkLst>
        </pc:spChg>
        <pc:spChg chg="mod">
          <ac:chgData name="Alexander Simon Thrysøe" userId="3f9b9528-1df8-4235-9262-8bdb6141b1d9" providerId="ADAL" clId="{210BC3D0-6D33-4731-A59B-369807834DD2}" dt="2025-10-26T20:08:23.243" v="4825"/>
          <ac:spMkLst>
            <pc:docMk/>
            <pc:sldMk cId="4003298523" sldId="310"/>
            <ac:spMk id="11" creationId="{65508166-F301-4639-AB51-326E0077538A}"/>
          </ac:spMkLst>
        </pc:spChg>
        <pc:spChg chg="mod">
          <ac:chgData name="Alexander Simon Thrysøe" userId="3f9b9528-1df8-4235-9262-8bdb6141b1d9" providerId="ADAL" clId="{210BC3D0-6D33-4731-A59B-369807834DD2}" dt="2025-10-26T20:08:23.155" v="4821"/>
          <ac:spMkLst>
            <pc:docMk/>
            <pc:sldMk cId="4003298523" sldId="310"/>
            <ac:spMk id="13" creationId="{A2AAE1B8-E266-42A0-8BFF-56A64E1FB47F}"/>
          </ac:spMkLst>
        </pc:spChg>
        <pc:spChg chg="mod">
          <ac:chgData name="Alexander Simon Thrysøe" userId="3f9b9528-1df8-4235-9262-8bdb6141b1d9" providerId="ADAL" clId="{210BC3D0-6D33-4731-A59B-369807834DD2}" dt="2025-10-26T20:08:23.244" v="4826"/>
          <ac:spMkLst>
            <pc:docMk/>
            <pc:sldMk cId="4003298523" sldId="310"/>
            <ac:spMk id="15" creationId="{CD1BA2A6-D5F6-4CB4-B80C-475BC945D44F}"/>
          </ac:spMkLst>
        </pc:spChg>
        <pc:spChg chg="mod">
          <ac:chgData name="Alexander Simon Thrysøe" userId="3f9b9528-1df8-4235-9262-8bdb6141b1d9" providerId="ADAL" clId="{210BC3D0-6D33-4731-A59B-369807834DD2}" dt="2025-10-26T20:08:23.155" v="4822"/>
          <ac:spMkLst>
            <pc:docMk/>
            <pc:sldMk cId="4003298523" sldId="310"/>
            <ac:spMk id="17" creationId="{5B7F1856-48E3-488C-9C2A-C85BD1FEBC5F}"/>
          </ac:spMkLst>
        </pc:spChg>
        <pc:spChg chg="mod">
          <ac:chgData name="Alexander Simon Thrysøe" userId="3f9b9528-1df8-4235-9262-8bdb6141b1d9" providerId="ADAL" clId="{210BC3D0-6D33-4731-A59B-369807834DD2}" dt="2025-10-26T20:08:23.245" v="4827"/>
          <ac:spMkLst>
            <pc:docMk/>
            <pc:sldMk cId="4003298523" sldId="310"/>
            <ac:spMk id="19" creationId="{F69E0892-0868-4785-972F-27978344B0EA}"/>
          </ac:spMkLst>
        </pc:spChg>
        <pc:spChg chg="mod">
          <ac:chgData name="Alexander Simon Thrysøe" userId="3f9b9528-1df8-4235-9262-8bdb6141b1d9" providerId="ADAL" clId="{210BC3D0-6D33-4731-A59B-369807834DD2}" dt="2025-10-26T20:08:23.155" v="4823"/>
          <ac:spMkLst>
            <pc:docMk/>
            <pc:sldMk cId="4003298523" sldId="310"/>
            <ac:spMk id="21" creationId="{245749A3-2CED-478F-A7C7-577D87C12BE9}"/>
          </ac:spMkLst>
        </pc:spChg>
        <pc:spChg chg="mod">
          <ac:chgData name="Alexander Simon Thrysøe" userId="3f9b9528-1df8-4235-9262-8bdb6141b1d9" providerId="ADAL" clId="{210BC3D0-6D33-4731-A59B-369807834DD2}" dt="2025-10-26T20:08:23.246" v="4828"/>
          <ac:spMkLst>
            <pc:docMk/>
            <pc:sldMk cId="4003298523" sldId="310"/>
            <ac:spMk id="23" creationId="{A75C08EF-2D2D-46D6-A228-F1362B4B95B1}"/>
          </ac:spMkLst>
        </pc:spChg>
        <pc:spChg chg="mod">
          <ac:chgData name="Alexander Simon Thrysøe" userId="3f9b9528-1df8-4235-9262-8bdb6141b1d9" providerId="ADAL" clId="{210BC3D0-6D33-4731-A59B-369807834DD2}" dt="2025-10-26T20:08:23.166" v="4824"/>
          <ac:spMkLst>
            <pc:docMk/>
            <pc:sldMk cId="4003298523" sldId="310"/>
            <ac:spMk id="25" creationId="{ADD760ED-945C-4AC6-AC50-810561C7260D}"/>
          </ac:spMkLst>
        </pc:spChg>
        <pc:spChg chg="add mod">
          <ac:chgData name="Alexander Simon Thrysøe" userId="3f9b9528-1df8-4235-9262-8bdb6141b1d9" providerId="ADAL" clId="{210BC3D0-6D33-4731-A59B-369807834DD2}" dt="2025-10-26T20:20:53.673" v="4879"/>
          <ac:spMkLst>
            <pc:docMk/>
            <pc:sldMk cId="4003298523" sldId="310"/>
            <ac:spMk id="28" creationId="{D365604E-B018-64EF-3429-AE281C5C6DE9}"/>
          </ac:spMkLst>
        </pc:spChg>
      </pc:sldChg>
      <pc:sldChg chg="del">
        <pc:chgData name="Alexander Simon Thrysøe" userId="3f9b9528-1df8-4235-9262-8bdb6141b1d9" providerId="ADAL" clId="{210BC3D0-6D33-4731-A59B-369807834DD2}" dt="2025-10-26T20:08:12.455" v="4644" actId="47"/>
        <pc:sldMkLst>
          <pc:docMk/>
          <pc:sldMk cId="3320027599" sldId="311"/>
        </pc:sldMkLst>
      </pc:sldChg>
      <pc:sldChg chg="addSp modSp add mod">
        <pc:chgData name="Alexander Simon Thrysøe" userId="3f9b9528-1df8-4235-9262-8bdb6141b1d9" providerId="ADAL" clId="{210BC3D0-6D33-4731-A59B-369807834DD2}" dt="2025-10-26T20:22:18.823" v="4916"/>
        <pc:sldMkLst>
          <pc:docMk/>
          <pc:sldMk cId="3540949598" sldId="312"/>
        </pc:sldMkLst>
        <pc:spChg chg="mod">
          <ac:chgData name="Alexander Simon Thrysøe" userId="3f9b9528-1df8-4235-9262-8bdb6141b1d9" providerId="ADAL" clId="{210BC3D0-6D33-4731-A59B-369807834DD2}" dt="2025-10-26T19:59:17.981" v="4092"/>
          <ac:spMkLst>
            <pc:docMk/>
            <pc:sldMk cId="3540949598" sldId="312"/>
            <ac:spMk id="2" creationId="{9C65432C-6EE4-3A48-B260-083AF2E7E36A}"/>
          </ac:spMkLst>
        </pc:spChg>
        <pc:spChg chg="mod">
          <ac:chgData name="Alexander Simon Thrysøe" userId="3f9b9528-1df8-4235-9262-8bdb6141b1d9" providerId="ADAL" clId="{210BC3D0-6D33-4731-A59B-369807834DD2}" dt="2025-10-26T19:59:18.537" v="4093"/>
          <ac:spMkLst>
            <pc:docMk/>
            <pc:sldMk cId="3540949598" sldId="312"/>
            <ac:spMk id="3" creationId="{69BB87DD-025D-AE43-4A03-910135B61E5D}"/>
          </ac:spMkLst>
        </pc:spChg>
        <pc:spChg chg="add mod">
          <ac:chgData name="Alexander Simon Thrysøe" userId="3f9b9528-1df8-4235-9262-8bdb6141b1d9" providerId="ADAL" clId="{210BC3D0-6D33-4731-A59B-369807834DD2}" dt="2025-10-26T20:08:22.647" v="4785"/>
          <ac:spMkLst>
            <pc:docMk/>
            <pc:sldMk cId="3540949598" sldId="312"/>
            <ac:spMk id="4" creationId="{0C7D4238-842B-4309-AC67-9AA5180DCC88}"/>
          </ac:spMkLst>
        </pc:spChg>
        <pc:spChg chg="add mod">
          <ac:chgData name="Alexander Simon Thrysøe" userId="3f9b9528-1df8-4235-9262-8bdb6141b1d9" providerId="ADAL" clId="{210BC3D0-6D33-4731-A59B-369807834DD2}" dt="2025-10-26T20:08:22.647" v="4783"/>
          <ac:spMkLst>
            <pc:docMk/>
            <pc:sldMk cId="3540949598" sldId="312"/>
            <ac:spMk id="5" creationId="{99010207-769B-4346-B016-6F25153C65BC}"/>
          </ac:spMkLst>
        </pc:spChg>
        <pc:spChg chg="add mod">
          <ac:chgData name="Alexander Simon Thrysøe" userId="3f9b9528-1df8-4235-9262-8bdb6141b1d9" providerId="ADAL" clId="{210BC3D0-6D33-4731-A59B-369807834DD2}" dt="2025-10-26T19:59:18.647" v="4121"/>
          <ac:spMkLst>
            <pc:docMk/>
            <pc:sldMk cId="3540949598" sldId="312"/>
            <ac:spMk id="6" creationId="{A0E22FE2-8B97-4B1F-B3A8-14C89B80D06D}"/>
          </ac:spMkLst>
        </pc:spChg>
        <pc:spChg chg="add mod">
          <ac:chgData name="Alexander Simon Thrysøe" userId="3f9b9528-1df8-4235-9262-8bdb6141b1d9" providerId="ADAL" clId="{210BC3D0-6D33-4731-A59B-369807834DD2}" dt="2025-10-26T19:59:18.662" v="4127"/>
          <ac:spMkLst>
            <pc:docMk/>
            <pc:sldMk cId="3540949598" sldId="312"/>
            <ac:spMk id="7" creationId="{EABAC33A-A360-4557-9F83-7155E80D61B6}"/>
          </ac:spMkLst>
        </pc:spChg>
        <pc:spChg chg="add mod">
          <ac:chgData name="Alexander Simon Thrysøe" userId="3f9b9528-1df8-4235-9262-8bdb6141b1d9" providerId="ADAL" clId="{210BC3D0-6D33-4731-A59B-369807834DD2}" dt="2025-10-26T20:08:21.883" v="4672"/>
          <ac:spMkLst>
            <pc:docMk/>
            <pc:sldMk cId="3540949598" sldId="312"/>
            <ac:spMk id="8" creationId="{74F0257E-C9D5-436D-BEC2-5547E926F13E}"/>
          </ac:spMkLst>
        </pc:spChg>
        <pc:spChg chg="add mod">
          <ac:chgData name="Alexander Simon Thrysøe" userId="3f9b9528-1df8-4235-9262-8bdb6141b1d9" providerId="ADAL" clId="{210BC3D0-6D33-4731-A59B-369807834DD2}" dt="2025-10-26T19:59:18.756" v="4142"/>
          <ac:spMkLst>
            <pc:docMk/>
            <pc:sldMk cId="3540949598" sldId="312"/>
            <ac:spMk id="9" creationId="{EC0DAEDB-4EA9-46AA-8DC5-2ACC01715E8C}"/>
          </ac:spMkLst>
        </pc:spChg>
        <pc:spChg chg="add mod">
          <ac:chgData name="Alexander Simon Thrysøe" userId="3f9b9528-1df8-4235-9262-8bdb6141b1d9" providerId="ADAL" clId="{210BC3D0-6D33-4731-A59B-369807834DD2}" dt="2025-10-26T20:08:21.998" v="4712"/>
          <ac:spMkLst>
            <pc:docMk/>
            <pc:sldMk cId="3540949598" sldId="312"/>
            <ac:spMk id="10" creationId="{AF71AB53-6897-4F3D-92B5-AC1188703055}"/>
          </ac:spMkLst>
        </pc:spChg>
        <pc:spChg chg="add mod">
          <ac:chgData name="Alexander Simon Thrysøe" userId="3f9b9528-1df8-4235-9262-8bdb6141b1d9" providerId="ADAL" clId="{210BC3D0-6D33-4731-A59B-369807834DD2}" dt="2025-10-26T19:59:19.003" v="4157"/>
          <ac:spMkLst>
            <pc:docMk/>
            <pc:sldMk cId="3540949598" sldId="312"/>
            <ac:spMk id="11" creationId="{28860AB6-E140-4102-84BC-8252B2F08B27}"/>
          </ac:spMkLst>
        </pc:spChg>
        <pc:spChg chg="add mod">
          <ac:chgData name="Alexander Simon Thrysøe" userId="3f9b9528-1df8-4235-9262-8bdb6141b1d9" providerId="ADAL" clId="{210BC3D0-6D33-4731-A59B-369807834DD2}" dt="2025-10-26T20:08:22.520" v="4765"/>
          <ac:spMkLst>
            <pc:docMk/>
            <pc:sldMk cId="3540949598" sldId="312"/>
            <ac:spMk id="12" creationId="{0D16E59B-F4F8-4293-8698-79509983B1E7}"/>
          </ac:spMkLst>
        </pc:spChg>
        <pc:spChg chg="add mod">
          <ac:chgData name="Alexander Simon Thrysøe" userId="3f9b9528-1df8-4235-9262-8bdb6141b1d9" providerId="ADAL" clId="{210BC3D0-6D33-4731-A59B-369807834DD2}" dt="2025-10-26T19:59:19.079" v="4175"/>
          <ac:spMkLst>
            <pc:docMk/>
            <pc:sldMk cId="3540949598" sldId="312"/>
            <ac:spMk id="13" creationId="{5FBEC69F-2428-47D6-881A-3D6EC2E216ED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59"/>
          <ac:spMkLst>
            <pc:docMk/>
            <pc:sldMk cId="3540949598" sldId="312"/>
            <ac:spMk id="14" creationId="{F44A264F-3534-4446-9495-44F66D723EDA}"/>
          </ac:spMkLst>
        </pc:spChg>
        <pc:spChg chg="add mod">
          <ac:chgData name="Alexander Simon Thrysøe" userId="3f9b9528-1df8-4235-9262-8bdb6141b1d9" providerId="ADAL" clId="{210BC3D0-6D33-4731-A59B-369807834DD2}" dt="2025-10-26T19:59:19.113" v="4192"/>
          <ac:spMkLst>
            <pc:docMk/>
            <pc:sldMk cId="3540949598" sldId="312"/>
            <ac:spMk id="15" creationId="{850848CA-5525-4DBA-87A5-3BD064216E0A}"/>
          </ac:spMkLst>
        </pc:spChg>
        <pc:spChg chg="add mod">
          <ac:chgData name="Alexander Simon Thrysøe" userId="3f9b9528-1df8-4235-9262-8bdb6141b1d9" providerId="ADAL" clId="{210BC3D0-6D33-4731-A59B-369807834DD2}" dt="2025-10-26T20:08:22.520" v="4766"/>
          <ac:spMkLst>
            <pc:docMk/>
            <pc:sldMk cId="3540949598" sldId="312"/>
            <ac:spMk id="16" creationId="{F701412F-978D-4C25-905F-934E28764ECC}"/>
          </ac:spMkLst>
        </pc:spChg>
        <pc:spChg chg="add mod">
          <ac:chgData name="Alexander Simon Thrysøe" userId="3f9b9528-1df8-4235-9262-8bdb6141b1d9" providerId="ADAL" clId="{210BC3D0-6D33-4731-A59B-369807834DD2}" dt="2025-10-26T19:59:19.155" v="4210"/>
          <ac:spMkLst>
            <pc:docMk/>
            <pc:sldMk cId="3540949598" sldId="312"/>
            <ac:spMk id="17" creationId="{60D9B1AA-5DC8-4780-A0A2-BFF2FAE27F15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60"/>
          <ac:spMkLst>
            <pc:docMk/>
            <pc:sldMk cId="3540949598" sldId="312"/>
            <ac:spMk id="18" creationId="{1EFC726E-8612-4507-AD38-B7D7D3ED5A74}"/>
          </ac:spMkLst>
        </pc:spChg>
        <pc:spChg chg="add mod">
          <ac:chgData name="Alexander Simon Thrysøe" userId="3f9b9528-1df8-4235-9262-8bdb6141b1d9" providerId="ADAL" clId="{210BC3D0-6D33-4731-A59B-369807834DD2}" dt="2025-10-26T19:59:19.201" v="4227"/>
          <ac:spMkLst>
            <pc:docMk/>
            <pc:sldMk cId="3540949598" sldId="312"/>
            <ac:spMk id="19" creationId="{160AB7D4-779E-4BF9-A8C0-CC12C43454D8}"/>
          </ac:spMkLst>
        </pc:spChg>
        <pc:spChg chg="add mod">
          <ac:chgData name="Alexander Simon Thrysøe" userId="3f9b9528-1df8-4235-9262-8bdb6141b1d9" providerId="ADAL" clId="{210BC3D0-6D33-4731-A59B-369807834DD2}" dt="2025-10-26T20:08:22.520" v="4767"/>
          <ac:spMkLst>
            <pc:docMk/>
            <pc:sldMk cId="3540949598" sldId="312"/>
            <ac:spMk id="20" creationId="{D6085D9F-C983-4E0E-A8D4-2B227DDE94AA}"/>
          </ac:spMkLst>
        </pc:spChg>
        <pc:spChg chg="add mod">
          <ac:chgData name="Alexander Simon Thrysøe" userId="3f9b9528-1df8-4235-9262-8bdb6141b1d9" providerId="ADAL" clId="{210BC3D0-6D33-4731-A59B-369807834DD2}" dt="2025-10-26T19:59:19.238" v="4245"/>
          <ac:spMkLst>
            <pc:docMk/>
            <pc:sldMk cId="3540949598" sldId="312"/>
            <ac:spMk id="21" creationId="{C62ACAAE-66DD-425D-8E4C-AC2998DE4183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61"/>
          <ac:spMkLst>
            <pc:docMk/>
            <pc:sldMk cId="3540949598" sldId="312"/>
            <ac:spMk id="22" creationId="{3DA61804-EAFE-4E00-A194-7778B6394624}"/>
          </ac:spMkLst>
        </pc:spChg>
        <pc:spChg chg="add mod">
          <ac:chgData name="Alexander Simon Thrysøe" userId="3f9b9528-1df8-4235-9262-8bdb6141b1d9" providerId="ADAL" clId="{210BC3D0-6D33-4731-A59B-369807834DD2}" dt="2025-10-26T19:59:19.280" v="4262"/>
          <ac:spMkLst>
            <pc:docMk/>
            <pc:sldMk cId="3540949598" sldId="312"/>
            <ac:spMk id="23" creationId="{57FBE72D-7111-451E-B90A-BED608501514}"/>
          </ac:spMkLst>
        </pc:spChg>
        <pc:spChg chg="add mod">
          <ac:chgData name="Alexander Simon Thrysøe" userId="3f9b9528-1df8-4235-9262-8bdb6141b1d9" providerId="ADAL" clId="{210BC3D0-6D33-4731-A59B-369807834DD2}" dt="2025-10-26T20:08:22.523" v="4768"/>
          <ac:spMkLst>
            <pc:docMk/>
            <pc:sldMk cId="3540949598" sldId="312"/>
            <ac:spMk id="24" creationId="{9A8FB64D-C2FE-44ED-AB3A-63B5274DC200}"/>
          </ac:spMkLst>
        </pc:spChg>
        <pc:spChg chg="add mod">
          <ac:chgData name="Alexander Simon Thrysøe" userId="3f9b9528-1df8-4235-9262-8bdb6141b1d9" providerId="ADAL" clId="{210BC3D0-6D33-4731-A59B-369807834DD2}" dt="2025-10-26T19:59:19.325" v="4280"/>
          <ac:spMkLst>
            <pc:docMk/>
            <pc:sldMk cId="3540949598" sldId="312"/>
            <ac:spMk id="25" creationId="{8C05C6EB-4911-45AE-8E0F-A66EF1C98159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62"/>
          <ac:spMkLst>
            <pc:docMk/>
            <pc:sldMk cId="3540949598" sldId="312"/>
            <ac:spMk id="26" creationId="{7B9E6308-0DA4-4F86-8D5B-1E5532F1DC78}"/>
          </ac:spMkLst>
        </pc:spChg>
        <pc:spChg chg="add mod">
          <ac:chgData name="Alexander Simon Thrysøe" userId="3f9b9528-1df8-4235-9262-8bdb6141b1d9" providerId="ADAL" clId="{210BC3D0-6D33-4731-A59B-369807834DD2}" dt="2025-10-26T19:59:19.377" v="4297"/>
          <ac:spMkLst>
            <pc:docMk/>
            <pc:sldMk cId="3540949598" sldId="312"/>
            <ac:spMk id="27" creationId="{7AEB15C2-B716-45B5-A980-6FE8B5FC4BA9}"/>
          </ac:spMkLst>
        </pc:spChg>
        <pc:spChg chg="add mod">
          <ac:chgData name="Alexander Simon Thrysøe" userId="3f9b9528-1df8-4235-9262-8bdb6141b1d9" providerId="ADAL" clId="{210BC3D0-6D33-4731-A59B-369807834DD2}" dt="2025-10-26T20:08:22.523" v="4769"/>
          <ac:spMkLst>
            <pc:docMk/>
            <pc:sldMk cId="3540949598" sldId="312"/>
            <ac:spMk id="28" creationId="{B6A4343A-0EDD-41A2-BD8C-04E121DEDCEC}"/>
          </ac:spMkLst>
        </pc:spChg>
        <pc:spChg chg="add mod">
          <ac:chgData name="Alexander Simon Thrysøe" userId="3f9b9528-1df8-4235-9262-8bdb6141b1d9" providerId="ADAL" clId="{210BC3D0-6D33-4731-A59B-369807834DD2}" dt="2025-10-26T19:59:19.418" v="4315"/>
          <ac:spMkLst>
            <pc:docMk/>
            <pc:sldMk cId="3540949598" sldId="312"/>
            <ac:spMk id="29" creationId="{BBC9912F-DF2E-4366-B8DF-F899F012FDEE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63"/>
          <ac:spMkLst>
            <pc:docMk/>
            <pc:sldMk cId="3540949598" sldId="312"/>
            <ac:spMk id="30" creationId="{C47B33A7-284F-450E-82B6-F9D82C3E4C70}"/>
          </ac:spMkLst>
        </pc:spChg>
        <pc:spChg chg="add mod">
          <ac:chgData name="Alexander Simon Thrysøe" userId="3f9b9528-1df8-4235-9262-8bdb6141b1d9" providerId="ADAL" clId="{210BC3D0-6D33-4731-A59B-369807834DD2}" dt="2025-10-26T19:59:19.465" v="4332"/>
          <ac:spMkLst>
            <pc:docMk/>
            <pc:sldMk cId="3540949598" sldId="312"/>
            <ac:spMk id="31" creationId="{0A48D5C7-B135-4877-B36D-CF6CB6D16852}"/>
          </ac:spMkLst>
        </pc:spChg>
        <pc:spChg chg="add mod">
          <ac:chgData name="Alexander Simon Thrysøe" userId="3f9b9528-1df8-4235-9262-8bdb6141b1d9" providerId="ADAL" clId="{210BC3D0-6D33-4731-A59B-369807834DD2}" dt="2025-10-26T20:08:22.523" v="4770"/>
          <ac:spMkLst>
            <pc:docMk/>
            <pc:sldMk cId="3540949598" sldId="312"/>
            <ac:spMk id="32" creationId="{9AC51575-F6A5-4AEC-BE7C-201648C33E68}"/>
          </ac:spMkLst>
        </pc:spChg>
        <pc:spChg chg="add mod">
          <ac:chgData name="Alexander Simon Thrysøe" userId="3f9b9528-1df8-4235-9262-8bdb6141b1d9" providerId="ADAL" clId="{210BC3D0-6D33-4731-A59B-369807834DD2}" dt="2025-10-26T19:59:19.514" v="4350"/>
          <ac:spMkLst>
            <pc:docMk/>
            <pc:sldMk cId="3540949598" sldId="312"/>
            <ac:spMk id="33" creationId="{0B918ACE-E85E-4F16-A047-C0E917EF01F6}"/>
          </ac:spMkLst>
        </pc:spChg>
        <pc:spChg chg="add mod">
          <ac:chgData name="Alexander Simon Thrysøe" userId="3f9b9528-1df8-4235-9262-8bdb6141b1d9" providerId="ADAL" clId="{210BC3D0-6D33-4731-A59B-369807834DD2}" dt="2025-10-26T20:08:22.472" v="4764"/>
          <ac:spMkLst>
            <pc:docMk/>
            <pc:sldMk cId="3540949598" sldId="312"/>
            <ac:spMk id="34" creationId="{246D24D0-D963-4897-9E50-258CB5F24C60}"/>
          </ac:spMkLst>
        </pc:spChg>
        <pc:spChg chg="add mod">
          <ac:chgData name="Alexander Simon Thrysøe" userId="3f9b9528-1df8-4235-9262-8bdb6141b1d9" providerId="ADAL" clId="{210BC3D0-6D33-4731-A59B-369807834DD2}" dt="2025-10-26T20:22:18.823" v="4916"/>
          <ac:spMkLst>
            <pc:docMk/>
            <pc:sldMk cId="3540949598" sldId="312"/>
            <ac:spMk id="35" creationId="{D917576C-214E-FF81-CB6D-AFB19F37D476}"/>
          </ac:spMkLst>
        </pc:spChg>
      </pc:sldChg>
      <pc:sldChg chg="addSp modSp add mod">
        <pc:chgData name="Alexander Simon Thrysøe" userId="3f9b9528-1df8-4235-9262-8bdb6141b1d9" providerId="ADAL" clId="{210BC3D0-6D33-4731-A59B-369807834DD2}" dt="2025-10-26T20:22:16.614" v="4915"/>
        <pc:sldMkLst>
          <pc:docMk/>
          <pc:sldMk cId="1116700880" sldId="313"/>
        </pc:sldMkLst>
        <pc:spChg chg="mod">
          <ac:chgData name="Alexander Simon Thrysøe" userId="3f9b9528-1df8-4235-9262-8bdb6141b1d9" providerId="ADAL" clId="{210BC3D0-6D33-4731-A59B-369807834DD2}" dt="2025-10-26T19:59:27.798" v="4363"/>
          <ac:spMkLst>
            <pc:docMk/>
            <pc:sldMk cId="1116700880" sldId="313"/>
            <ac:spMk id="2" creationId="{9C65432C-6EE4-3A48-B260-083AF2E7E36A}"/>
          </ac:spMkLst>
        </pc:spChg>
        <pc:spChg chg="mod">
          <ac:chgData name="Alexander Simon Thrysøe" userId="3f9b9528-1df8-4235-9262-8bdb6141b1d9" providerId="ADAL" clId="{210BC3D0-6D33-4731-A59B-369807834DD2}" dt="2025-10-26T19:59:28.248" v="4364"/>
          <ac:spMkLst>
            <pc:docMk/>
            <pc:sldMk cId="1116700880" sldId="313"/>
            <ac:spMk id="3" creationId="{69BB87DD-025D-AE43-4A03-910135B61E5D}"/>
          </ac:spMkLst>
        </pc:spChg>
        <pc:spChg chg="add mod">
          <ac:chgData name="Alexander Simon Thrysøe" userId="3f9b9528-1df8-4235-9262-8bdb6141b1d9" providerId="ADAL" clId="{210BC3D0-6D33-4731-A59B-369807834DD2}" dt="2025-10-26T20:08:22.662" v="4786"/>
          <ac:spMkLst>
            <pc:docMk/>
            <pc:sldMk cId="1116700880" sldId="313"/>
            <ac:spMk id="4" creationId="{F6DCD0F4-7BDC-4837-BAA1-009AF69E5215}"/>
          </ac:spMkLst>
        </pc:spChg>
        <pc:spChg chg="add mod">
          <ac:chgData name="Alexander Simon Thrysøe" userId="3f9b9528-1df8-4235-9262-8bdb6141b1d9" providerId="ADAL" clId="{210BC3D0-6D33-4731-A59B-369807834DD2}" dt="2025-10-26T20:08:22.647" v="4784"/>
          <ac:spMkLst>
            <pc:docMk/>
            <pc:sldMk cId="1116700880" sldId="313"/>
            <ac:spMk id="5" creationId="{3B88E650-B9C1-4D66-84DF-858236638A29}"/>
          </ac:spMkLst>
        </pc:spChg>
        <pc:spChg chg="add mod">
          <ac:chgData name="Alexander Simon Thrysøe" userId="3f9b9528-1df8-4235-9262-8bdb6141b1d9" providerId="ADAL" clId="{210BC3D0-6D33-4731-A59B-369807834DD2}" dt="2025-10-26T19:59:28.359" v="4392"/>
          <ac:spMkLst>
            <pc:docMk/>
            <pc:sldMk cId="1116700880" sldId="313"/>
            <ac:spMk id="6" creationId="{C431B2C0-F58C-48D1-9F75-AC39B3FACC07}"/>
          </ac:spMkLst>
        </pc:spChg>
        <pc:spChg chg="add mod">
          <ac:chgData name="Alexander Simon Thrysøe" userId="3f9b9528-1df8-4235-9262-8bdb6141b1d9" providerId="ADAL" clId="{210BC3D0-6D33-4731-A59B-369807834DD2}" dt="2025-10-26T19:59:28.377" v="4398"/>
          <ac:spMkLst>
            <pc:docMk/>
            <pc:sldMk cId="1116700880" sldId="313"/>
            <ac:spMk id="7" creationId="{07C43290-378B-4639-96BA-7014E30362CE}"/>
          </ac:spMkLst>
        </pc:spChg>
        <pc:spChg chg="add mod">
          <ac:chgData name="Alexander Simon Thrysøe" userId="3f9b9528-1df8-4235-9262-8bdb6141b1d9" providerId="ADAL" clId="{210BC3D0-6D33-4731-A59B-369807834DD2}" dt="2025-10-26T19:59:28.445" v="4405"/>
          <ac:spMkLst>
            <pc:docMk/>
            <pc:sldMk cId="1116700880" sldId="313"/>
            <ac:spMk id="8" creationId="{2FB30650-7591-401E-802D-B022D17F16AF}"/>
          </ac:spMkLst>
        </pc:spChg>
        <pc:spChg chg="add mod">
          <ac:chgData name="Alexander Simon Thrysøe" userId="3f9b9528-1df8-4235-9262-8bdb6141b1d9" providerId="ADAL" clId="{210BC3D0-6D33-4731-A59B-369807834DD2}" dt="2025-10-26T20:08:22.014" v="4714"/>
          <ac:spMkLst>
            <pc:docMk/>
            <pc:sldMk cId="1116700880" sldId="313"/>
            <ac:spMk id="9" creationId="{9CC581BF-A79A-4A83-9238-DC69A49DEA1E}"/>
          </ac:spMkLst>
        </pc:spChg>
        <pc:spChg chg="add mod">
          <ac:chgData name="Alexander Simon Thrysøe" userId="3f9b9528-1df8-4235-9262-8bdb6141b1d9" providerId="ADAL" clId="{210BC3D0-6D33-4731-A59B-369807834DD2}" dt="2025-10-26T19:59:28.871" v="4420"/>
          <ac:spMkLst>
            <pc:docMk/>
            <pc:sldMk cId="1116700880" sldId="313"/>
            <ac:spMk id="10" creationId="{4A601B9F-42AA-46B4-B699-0E8521D51063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77"/>
          <ac:spMkLst>
            <pc:docMk/>
            <pc:sldMk cId="1116700880" sldId="313"/>
            <ac:spMk id="11" creationId="{5A72897D-A0C6-471F-9664-04FB122A3243}"/>
          </ac:spMkLst>
        </pc:spChg>
        <pc:spChg chg="add mod">
          <ac:chgData name="Alexander Simon Thrysøe" userId="3f9b9528-1df8-4235-9262-8bdb6141b1d9" providerId="ADAL" clId="{210BC3D0-6D33-4731-A59B-369807834DD2}" dt="2025-10-26T19:59:28.919" v="4438"/>
          <ac:spMkLst>
            <pc:docMk/>
            <pc:sldMk cId="1116700880" sldId="313"/>
            <ac:spMk id="12" creationId="{D533B2C4-2511-4799-8998-93D7A3850DF4}"/>
          </ac:spMkLst>
        </pc:spChg>
        <pc:spChg chg="add mod">
          <ac:chgData name="Alexander Simon Thrysøe" userId="3f9b9528-1df8-4235-9262-8bdb6141b1d9" providerId="ADAL" clId="{210BC3D0-6D33-4731-A59B-369807834DD2}" dt="2025-10-26T20:08:22.536" v="4771"/>
          <ac:spMkLst>
            <pc:docMk/>
            <pc:sldMk cId="1116700880" sldId="313"/>
            <ac:spMk id="13" creationId="{741CE22D-ACEF-4663-9393-4EAD34BAD09A}"/>
          </ac:spMkLst>
        </pc:spChg>
        <pc:spChg chg="add mod">
          <ac:chgData name="Alexander Simon Thrysøe" userId="3f9b9528-1df8-4235-9262-8bdb6141b1d9" providerId="ADAL" clId="{210BC3D0-6D33-4731-A59B-369807834DD2}" dt="2025-10-26T19:59:28.963" v="4455"/>
          <ac:spMkLst>
            <pc:docMk/>
            <pc:sldMk cId="1116700880" sldId="313"/>
            <ac:spMk id="14" creationId="{C5B64B57-5452-4FE7-855E-43F491FADAAC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78"/>
          <ac:spMkLst>
            <pc:docMk/>
            <pc:sldMk cId="1116700880" sldId="313"/>
            <ac:spMk id="15" creationId="{F9C88B22-022B-4407-BA90-3B8CC79D5201}"/>
          </ac:spMkLst>
        </pc:spChg>
        <pc:spChg chg="add mod">
          <ac:chgData name="Alexander Simon Thrysøe" userId="3f9b9528-1df8-4235-9262-8bdb6141b1d9" providerId="ADAL" clId="{210BC3D0-6D33-4731-A59B-369807834DD2}" dt="2025-10-26T19:59:29.017" v="4473"/>
          <ac:spMkLst>
            <pc:docMk/>
            <pc:sldMk cId="1116700880" sldId="313"/>
            <ac:spMk id="16" creationId="{9734A416-EDEB-42D7-8EB3-B717E1D42908}"/>
          </ac:spMkLst>
        </pc:spChg>
        <pc:spChg chg="add mod">
          <ac:chgData name="Alexander Simon Thrysøe" userId="3f9b9528-1df8-4235-9262-8bdb6141b1d9" providerId="ADAL" clId="{210BC3D0-6D33-4731-A59B-369807834DD2}" dt="2025-10-26T20:08:22.536" v="4772"/>
          <ac:spMkLst>
            <pc:docMk/>
            <pc:sldMk cId="1116700880" sldId="313"/>
            <ac:spMk id="17" creationId="{041EA375-14CE-43DB-AB58-DC7F7A8AA2E8}"/>
          </ac:spMkLst>
        </pc:spChg>
        <pc:spChg chg="add mod">
          <ac:chgData name="Alexander Simon Thrysøe" userId="3f9b9528-1df8-4235-9262-8bdb6141b1d9" providerId="ADAL" clId="{210BC3D0-6D33-4731-A59B-369807834DD2}" dt="2025-10-26T19:59:29.068" v="4490"/>
          <ac:spMkLst>
            <pc:docMk/>
            <pc:sldMk cId="1116700880" sldId="313"/>
            <ac:spMk id="18" creationId="{A11E51A0-DF3F-4D33-BB52-68E584314067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79"/>
          <ac:spMkLst>
            <pc:docMk/>
            <pc:sldMk cId="1116700880" sldId="313"/>
            <ac:spMk id="19" creationId="{163ED2A4-6A3F-495F-A1C7-DE493B9E8070}"/>
          </ac:spMkLst>
        </pc:spChg>
        <pc:spChg chg="add mod">
          <ac:chgData name="Alexander Simon Thrysøe" userId="3f9b9528-1df8-4235-9262-8bdb6141b1d9" providerId="ADAL" clId="{210BC3D0-6D33-4731-A59B-369807834DD2}" dt="2025-10-26T19:59:29.120" v="4508"/>
          <ac:spMkLst>
            <pc:docMk/>
            <pc:sldMk cId="1116700880" sldId="313"/>
            <ac:spMk id="20" creationId="{7CF634FF-530A-4EDF-A669-FD12BA9EEA9E}"/>
          </ac:spMkLst>
        </pc:spChg>
        <pc:spChg chg="add mod">
          <ac:chgData name="Alexander Simon Thrysøe" userId="3f9b9528-1df8-4235-9262-8bdb6141b1d9" providerId="ADAL" clId="{210BC3D0-6D33-4731-A59B-369807834DD2}" dt="2025-10-26T20:08:22.536" v="4773"/>
          <ac:spMkLst>
            <pc:docMk/>
            <pc:sldMk cId="1116700880" sldId="313"/>
            <ac:spMk id="21" creationId="{953D9447-A7D0-4743-BEDF-0E34BF2F5315}"/>
          </ac:spMkLst>
        </pc:spChg>
        <pc:spChg chg="add mod">
          <ac:chgData name="Alexander Simon Thrysøe" userId="3f9b9528-1df8-4235-9262-8bdb6141b1d9" providerId="ADAL" clId="{210BC3D0-6D33-4731-A59B-369807834DD2}" dt="2025-10-26T19:59:29.171" v="4525"/>
          <ac:spMkLst>
            <pc:docMk/>
            <pc:sldMk cId="1116700880" sldId="313"/>
            <ac:spMk id="22" creationId="{C7781B8C-0DE2-400B-963A-2B57F52C21B4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80"/>
          <ac:spMkLst>
            <pc:docMk/>
            <pc:sldMk cId="1116700880" sldId="313"/>
            <ac:spMk id="23" creationId="{EEB049C6-09E2-4D0C-A73A-9C715EDAE21D}"/>
          </ac:spMkLst>
        </pc:spChg>
        <pc:spChg chg="add mod">
          <ac:chgData name="Alexander Simon Thrysøe" userId="3f9b9528-1df8-4235-9262-8bdb6141b1d9" providerId="ADAL" clId="{210BC3D0-6D33-4731-A59B-369807834DD2}" dt="2025-10-26T19:59:29.221" v="4543"/>
          <ac:spMkLst>
            <pc:docMk/>
            <pc:sldMk cId="1116700880" sldId="313"/>
            <ac:spMk id="24" creationId="{20150A03-6E8A-4EF2-89E4-77B702E8E89D}"/>
          </ac:spMkLst>
        </pc:spChg>
        <pc:spChg chg="add mod">
          <ac:chgData name="Alexander Simon Thrysøe" userId="3f9b9528-1df8-4235-9262-8bdb6141b1d9" providerId="ADAL" clId="{210BC3D0-6D33-4731-A59B-369807834DD2}" dt="2025-10-26T20:08:22.536" v="4774"/>
          <ac:spMkLst>
            <pc:docMk/>
            <pc:sldMk cId="1116700880" sldId="313"/>
            <ac:spMk id="25" creationId="{7D46978F-89A9-4C93-BAE2-C456F2850024}"/>
          </ac:spMkLst>
        </pc:spChg>
        <pc:spChg chg="add mod">
          <ac:chgData name="Alexander Simon Thrysøe" userId="3f9b9528-1df8-4235-9262-8bdb6141b1d9" providerId="ADAL" clId="{210BC3D0-6D33-4731-A59B-369807834DD2}" dt="2025-10-26T19:59:29.274" v="4560"/>
          <ac:spMkLst>
            <pc:docMk/>
            <pc:sldMk cId="1116700880" sldId="313"/>
            <ac:spMk id="26" creationId="{D246770A-A6F6-48E3-B894-BC415CD0DDE4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81"/>
          <ac:spMkLst>
            <pc:docMk/>
            <pc:sldMk cId="1116700880" sldId="313"/>
            <ac:spMk id="27" creationId="{3C49EDF1-301D-4099-A485-975CFA59617D}"/>
          </ac:spMkLst>
        </pc:spChg>
        <pc:spChg chg="add mod">
          <ac:chgData name="Alexander Simon Thrysøe" userId="3f9b9528-1df8-4235-9262-8bdb6141b1d9" providerId="ADAL" clId="{210BC3D0-6D33-4731-A59B-369807834DD2}" dt="2025-10-26T19:59:29.319" v="4578"/>
          <ac:spMkLst>
            <pc:docMk/>
            <pc:sldMk cId="1116700880" sldId="313"/>
            <ac:spMk id="28" creationId="{59167DFE-4E2E-470D-9A78-981C3EE7C0EB}"/>
          </ac:spMkLst>
        </pc:spChg>
        <pc:spChg chg="add mod">
          <ac:chgData name="Alexander Simon Thrysøe" userId="3f9b9528-1df8-4235-9262-8bdb6141b1d9" providerId="ADAL" clId="{210BC3D0-6D33-4731-A59B-369807834DD2}" dt="2025-10-26T20:08:22.536" v="4775"/>
          <ac:spMkLst>
            <pc:docMk/>
            <pc:sldMk cId="1116700880" sldId="313"/>
            <ac:spMk id="29" creationId="{0C7930CE-1BC1-4822-896C-91B91F9AA996}"/>
          </ac:spMkLst>
        </pc:spChg>
        <pc:spChg chg="add mod">
          <ac:chgData name="Alexander Simon Thrysøe" userId="3f9b9528-1df8-4235-9262-8bdb6141b1d9" providerId="ADAL" clId="{210BC3D0-6D33-4731-A59B-369807834DD2}" dt="2025-10-26T19:59:29.354" v="4595"/>
          <ac:spMkLst>
            <pc:docMk/>
            <pc:sldMk cId="1116700880" sldId="313"/>
            <ac:spMk id="30" creationId="{1F79AF14-8129-4E4C-8619-F9D82936FBD8}"/>
          </ac:spMkLst>
        </pc:spChg>
        <pc:spChg chg="add mod">
          <ac:chgData name="Alexander Simon Thrysøe" userId="3f9b9528-1df8-4235-9262-8bdb6141b1d9" providerId="ADAL" clId="{210BC3D0-6D33-4731-A59B-369807834DD2}" dt="2025-10-26T20:08:22.631" v="4782"/>
          <ac:spMkLst>
            <pc:docMk/>
            <pc:sldMk cId="1116700880" sldId="313"/>
            <ac:spMk id="31" creationId="{33699EE2-10C2-4BFE-A24C-B97438A08231}"/>
          </ac:spMkLst>
        </pc:spChg>
        <pc:spChg chg="add mod">
          <ac:chgData name="Alexander Simon Thrysøe" userId="3f9b9528-1df8-4235-9262-8bdb6141b1d9" providerId="ADAL" clId="{210BC3D0-6D33-4731-A59B-369807834DD2}" dt="2025-10-26T19:59:29.382" v="4613"/>
          <ac:spMkLst>
            <pc:docMk/>
            <pc:sldMk cId="1116700880" sldId="313"/>
            <ac:spMk id="32" creationId="{43F38A48-CB32-4125-9C76-EAEF45CEFD4B}"/>
          </ac:spMkLst>
        </pc:spChg>
        <pc:spChg chg="add mod">
          <ac:chgData name="Alexander Simon Thrysøe" userId="3f9b9528-1df8-4235-9262-8bdb6141b1d9" providerId="ADAL" clId="{210BC3D0-6D33-4731-A59B-369807834DD2}" dt="2025-10-26T20:08:22.552" v="4776"/>
          <ac:spMkLst>
            <pc:docMk/>
            <pc:sldMk cId="1116700880" sldId="313"/>
            <ac:spMk id="33" creationId="{08E8652B-9491-49D9-B603-A1F6B6DDC018}"/>
          </ac:spMkLst>
        </pc:spChg>
        <pc:spChg chg="add mod">
          <ac:chgData name="Alexander Simon Thrysøe" userId="3f9b9528-1df8-4235-9262-8bdb6141b1d9" providerId="ADAL" clId="{210BC3D0-6D33-4731-A59B-369807834DD2}" dt="2025-10-26T19:59:29.748" v="4637"/>
          <ac:spMkLst>
            <pc:docMk/>
            <pc:sldMk cId="1116700880" sldId="313"/>
            <ac:spMk id="34" creationId="{E3021FE6-BD35-4541-8913-9D45888AFE09}"/>
          </ac:spMkLst>
        </pc:spChg>
        <pc:spChg chg="add mod">
          <ac:chgData name="Alexander Simon Thrysøe" userId="3f9b9528-1df8-4235-9262-8bdb6141b1d9" providerId="ADAL" clId="{210BC3D0-6D33-4731-A59B-369807834DD2}" dt="2025-10-26T20:22:16.614" v="4915"/>
          <ac:spMkLst>
            <pc:docMk/>
            <pc:sldMk cId="1116700880" sldId="313"/>
            <ac:spMk id="35" creationId="{8E1724C5-A0BD-E3C1-A010-21F51B18CA8F}"/>
          </ac:spMkLst>
        </pc:spChg>
      </pc:sldChg>
      <pc:sldChg chg="add">
        <pc:chgData name="Alexander Simon Thrysøe" userId="3f9b9528-1df8-4235-9262-8bdb6141b1d9" providerId="ADAL" clId="{210BC3D0-6D33-4731-A59B-369807834DD2}" dt="2025-10-26T20:20:20.045" v="4867"/>
        <pc:sldMkLst>
          <pc:docMk/>
          <pc:sldMk cId="275369356" sldId="5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694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lphaLcParenBoth"/>
            </a:pPr>
            <a:r>
              <a:rPr lang="en-US" dirty="0"/>
              <a:t>Current through the resistor: 2 mA</a:t>
            </a:r>
          </a:p>
          <a:p>
            <a:pPr marL="342900" indent="-342900">
              <a:buAutoNum type="alphaLcParenBoth"/>
            </a:pPr>
            <a:r>
              <a:rPr lang="en-US" dirty="0"/>
              <a:t>Power dissipated by the resistor: 0.04 W (40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marL="342900" indent="-342900">
              <a:buAutoNum type="alphaLcParenBoth"/>
            </a:pPr>
            <a:r>
              <a:rPr lang="en-US" dirty="0"/>
              <a:t>Power input from the battery: 0.04 W (40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marL="342900" indent="-342900">
              <a:buAutoNum type="alphaLcParenBoth"/>
            </a:pPr>
            <a:r>
              <a:rPr lang="da-DK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37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944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52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118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DF67A0D-63FB-F809-1B63-11749143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28.10.2024</a:t>
            </a:r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2037933-BE61-F382-1A69-88C8AB45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10060 Fysik (PG) | elektrisk potential, strøm og modstand</a:t>
            </a:r>
            <a:endParaRPr lang="da-DK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F16ABB-9694-7746-966E-41054112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-3600"/>
            <a:ext cx="12193200" cy="686160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7923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2F2E-3F20-0DC0-CFA3-D11D49B0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D3D74-F972-E096-E828-44B6C11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657D-8E22-4681-BD7E-16E8F6F56673}" type="datetimeFigureOut">
              <a:rPr lang="en-FI" smtClean="0"/>
              <a:t>10/26/2025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A18-8950-3A86-D6FB-14BF0F0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9F6BC-1B26-1DC3-0C4B-4C12F07C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D3D6-B89C-4D82-B254-B84B3D342745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DAFE8-3608-FDE7-C3ED-12BD6811F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091" y="1798320"/>
            <a:ext cx="10514231" cy="4429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296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516DA1A-F067-633B-0C40-6CFF6022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28.10.2024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58FCBC-5DB8-2A25-F2F9-B65F55F2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10060 Fysik (PG) | elektrisk potential, strøm og modstand</a:t>
            </a:r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CB9732-6D39-6344-15EF-22BE9076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90BC2E9-BD6C-1FDF-817D-E5547B50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28.10.2024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A4A9C1-28E4-15D3-6BFD-0A0BD147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C29A57-C485-8C81-9359-91CAA84F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092B-FA79-D49E-746F-FF6DB5D479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52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84AB2-789D-CA6F-1F13-DDE15E0777A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4A2F0-05CC-BD72-2EAF-26BDB05FDFF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FD562-C942-35C5-7D0D-385A66B6BC5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4AFAB-198F-4969-6DA5-846B1D959C6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2CE95-4F12-D4A0-AAC9-34618B004C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4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7923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Technical University of Denmark</a:t>
            </a:r>
            <a:endParaRPr lang="da-DK" sz="7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ＭＳ Ｐゴシック" pitchFamily="-80" charset="-128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79238E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498C49-6F56-292E-8610-924B87479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 dirty="0"/>
              <a:t>28.10.2024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  <p:sldLayoutId id="2147483678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468.xml"/><Relationship Id="rId18" Type="http://schemas.openxmlformats.org/officeDocument/2006/relationships/tags" Target="../tags/tag473.xml"/><Relationship Id="rId26" Type="http://schemas.openxmlformats.org/officeDocument/2006/relationships/tags" Target="../tags/tag481.xml"/><Relationship Id="rId3" Type="http://schemas.openxmlformats.org/officeDocument/2006/relationships/tags" Target="../tags/tag458.xml"/><Relationship Id="rId21" Type="http://schemas.openxmlformats.org/officeDocument/2006/relationships/tags" Target="../tags/tag476.xml"/><Relationship Id="rId34" Type="http://schemas.openxmlformats.org/officeDocument/2006/relationships/tags" Target="../tags/tag489.xml"/><Relationship Id="rId7" Type="http://schemas.openxmlformats.org/officeDocument/2006/relationships/tags" Target="../tags/tag462.xml"/><Relationship Id="rId12" Type="http://schemas.openxmlformats.org/officeDocument/2006/relationships/tags" Target="../tags/tag467.xml"/><Relationship Id="rId17" Type="http://schemas.openxmlformats.org/officeDocument/2006/relationships/tags" Target="../tags/tag472.xml"/><Relationship Id="rId25" Type="http://schemas.openxmlformats.org/officeDocument/2006/relationships/tags" Target="../tags/tag480.xml"/><Relationship Id="rId33" Type="http://schemas.openxmlformats.org/officeDocument/2006/relationships/tags" Target="../tags/tag488.xml"/><Relationship Id="rId2" Type="http://schemas.openxmlformats.org/officeDocument/2006/relationships/tags" Target="../tags/tag457.xml"/><Relationship Id="rId16" Type="http://schemas.openxmlformats.org/officeDocument/2006/relationships/tags" Target="../tags/tag471.xml"/><Relationship Id="rId20" Type="http://schemas.openxmlformats.org/officeDocument/2006/relationships/tags" Target="../tags/tag475.xml"/><Relationship Id="rId29" Type="http://schemas.openxmlformats.org/officeDocument/2006/relationships/tags" Target="../tags/tag484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11" Type="http://schemas.openxmlformats.org/officeDocument/2006/relationships/tags" Target="../tags/tag466.xml"/><Relationship Id="rId24" Type="http://schemas.openxmlformats.org/officeDocument/2006/relationships/tags" Target="../tags/tag479.xml"/><Relationship Id="rId32" Type="http://schemas.openxmlformats.org/officeDocument/2006/relationships/tags" Target="../tags/tag487.xml"/><Relationship Id="rId5" Type="http://schemas.openxmlformats.org/officeDocument/2006/relationships/tags" Target="../tags/tag460.xml"/><Relationship Id="rId15" Type="http://schemas.openxmlformats.org/officeDocument/2006/relationships/tags" Target="../tags/tag470.xml"/><Relationship Id="rId23" Type="http://schemas.openxmlformats.org/officeDocument/2006/relationships/tags" Target="../tags/tag478.xml"/><Relationship Id="rId28" Type="http://schemas.openxmlformats.org/officeDocument/2006/relationships/tags" Target="../tags/tag483.xml"/><Relationship Id="rId10" Type="http://schemas.openxmlformats.org/officeDocument/2006/relationships/tags" Target="../tags/tag465.xml"/><Relationship Id="rId19" Type="http://schemas.openxmlformats.org/officeDocument/2006/relationships/tags" Target="../tags/tag474.xml"/><Relationship Id="rId31" Type="http://schemas.openxmlformats.org/officeDocument/2006/relationships/tags" Target="../tags/tag486.xml"/><Relationship Id="rId4" Type="http://schemas.openxmlformats.org/officeDocument/2006/relationships/tags" Target="../tags/tag459.xml"/><Relationship Id="rId9" Type="http://schemas.openxmlformats.org/officeDocument/2006/relationships/tags" Target="../tags/tag464.xml"/><Relationship Id="rId14" Type="http://schemas.openxmlformats.org/officeDocument/2006/relationships/tags" Target="../tags/tag469.xml"/><Relationship Id="rId22" Type="http://schemas.openxmlformats.org/officeDocument/2006/relationships/tags" Target="../tags/tag477.xml"/><Relationship Id="rId27" Type="http://schemas.openxmlformats.org/officeDocument/2006/relationships/tags" Target="../tags/tag482.xml"/><Relationship Id="rId30" Type="http://schemas.openxmlformats.org/officeDocument/2006/relationships/tags" Target="../tags/tag485.xml"/><Relationship Id="rId35" Type="http://schemas.openxmlformats.org/officeDocument/2006/relationships/slideLayout" Target="../slideLayouts/slideLayout12.xml"/><Relationship Id="rId8" Type="http://schemas.openxmlformats.org/officeDocument/2006/relationships/tags" Target="../tags/tag46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502.xml"/><Relationship Id="rId18" Type="http://schemas.openxmlformats.org/officeDocument/2006/relationships/tags" Target="../tags/tag507.xml"/><Relationship Id="rId26" Type="http://schemas.openxmlformats.org/officeDocument/2006/relationships/tags" Target="../tags/tag515.xml"/><Relationship Id="rId3" Type="http://schemas.openxmlformats.org/officeDocument/2006/relationships/tags" Target="../tags/tag492.xml"/><Relationship Id="rId21" Type="http://schemas.openxmlformats.org/officeDocument/2006/relationships/tags" Target="../tags/tag510.xml"/><Relationship Id="rId34" Type="http://schemas.openxmlformats.org/officeDocument/2006/relationships/tags" Target="../tags/tag523.xml"/><Relationship Id="rId7" Type="http://schemas.openxmlformats.org/officeDocument/2006/relationships/tags" Target="../tags/tag496.xml"/><Relationship Id="rId12" Type="http://schemas.openxmlformats.org/officeDocument/2006/relationships/tags" Target="../tags/tag501.xml"/><Relationship Id="rId17" Type="http://schemas.openxmlformats.org/officeDocument/2006/relationships/tags" Target="../tags/tag506.xml"/><Relationship Id="rId25" Type="http://schemas.openxmlformats.org/officeDocument/2006/relationships/tags" Target="../tags/tag514.xml"/><Relationship Id="rId33" Type="http://schemas.openxmlformats.org/officeDocument/2006/relationships/tags" Target="../tags/tag522.xml"/><Relationship Id="rId2" Type="http://schemas.openxmlformats.org/officeDocument/2006/relationships/tags" Target="../tags/tag491.xml"/><Relationship Id="rId16" Type="http://schemas.openxmlformats.org/officeDocument/2006/relationships/tags" Target="../tags/tag505.xml"/><Relationship Id="rId20" Type="http://schemas.openxmlformats.org/officeDocument/2006/relationships/tags" Target="../tags/tag509.xml"/><Relationship Id="rId29" Type="http://schemas.openxmlformats.org/officeDocument/2006/relationships/tags" Target="../tags/tag518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11" Type="http://schemas.openxmlformats.org/officeDocument/2006/relationships/tags" Target="../tags/tag500.xml"/><Relationship Id="rId24" Type="http://schemas.openxmlformats.org/officeDocument/2006/relationships/tags" Target="../tags/tag513.xml"/><Relationship Id="rId32" Type="http://schemas.openxmlformats.org/officeDocument/2006/relationships/tags" Target="../tags/tag521.xml"/><Relationship Id="rId5" Type="http://schemas.openxmlformats.org/officeDocument/2006/relationships/tags" Target="../tags/tag494.xml"/><Relationship Id="rId15" Type="http://schemas.openxmlformats.org/officeDocument/2006/relationships/tags" Target="../tags/tag504.xml"/><Relationship Id="rId23" Type="http://schemas.openxmlformats.org/officeDocument/2006/relationships/tags" Target="../tags/tag512.xml"/><Relationship Id="rId28" Type="http://schemas.openxmlformats.org/officeDocument/2006/relationships/tags" Target="../tags/tag517.xml"/><Relationship Id="rId10" Type="http://schemas.openxmlformats.org/officeDocument/2006/relationships/tags" Target="../tags/tag499.xml"/><Relationship Id="rId19" Type="http://schemas.openxmlformats.org/officeDocument/2006/relationships/tags" Target="../tags/tag508.xml"/><Relationship Id="rId31" Type="http://schemas.openxmlformats.org/officeDocument/2006/relationships/tags" Target="../tags/tag520.xml"/><Relationship Id="rId4" Type="http://schemas.openxmlformats.org/officeDocument/2006/relationships/tags" Target="../tags/tag493.xml"/><Relationship Id="rId9" Type="http://schemas.openxmlformats.org/officeDocument/2006/relationships/tags" Target="../tags/tag498.xml"/><Relationship Id="rId14" Type="http://schemas.openxmlformats.org/officeDocument/2006/relationships/tags" Target="../tags/tag503.xml"/><Relationship Id="rId22" Type="http://schemas.openxmlformats.org/officeDocument/2006/relationships/tags" Target="../tags/tag511.xml"/><Relationship Id="rId27" Type="http://schemas.openxmlformats.org/officeDocument/2006/relationships/tags" Target="../tags/tag516.xml"/><Relationship Id="rId30" Type="http://schemas.openxmlformats.org/officeDocument/2006/relationships/tags" Target="../tags/tag519.xml"/><Relationship Id="rId35" Type="http://schemas.openxmlformats.org/officeDocument/2006/relationships/slideLayout" Target="../slideLayouts/slideLayout12.xml"/><Relationship Id="rId8" Type="http://schemas.openxmlformats.org/officeDocument/2006/relationships/tags" Target="../tags/tag4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customXml" Target="../../customXml/item25.xml"/><Relationship Id="rId16" Type="http://schemas.openxmlformats.org/officeDocument/2006/relationships/image" Target="../media/image21.png"/><Relationship Id="rId1" Type="http://schemas.openxmlformats.org/officeDocument/2006/relationships/customXml" Target="../../customXml/item2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536.xml"/><Relationship Id="rId18" Type="http://schemas.openxmlformats.org/officeDocument/2006/relationships/tags" Target="../tags/tag541.xml"/><Relationship Id="rId26" Type="http://schemas.openxmlformats.org/officeDocument/2006/relationships/tags" Target="../tags/tag549.xml"/><Relationship Id="rId3" Type="http://schemas.openxmlformats.org/officeDocument/2006/relationships/tags" Target="../tags/tag526.xml"/><Relationship Id="rId21" Type="http://schemas.openxmlformats.org/officeDocument/2006/relationships/tags" Target="../tags/tag544.xml"/><Relationship Id="rId34" Type="http://schemas.openxmlformats.org/officeDocument/2006/relationships/tags" Target="../tags/tag557.xml"/><Relationship Id="rId7" Type="http://schemas.openxmlformats.org/officeDocument/2006/relationships/tags" Target="../tags/tag530.xml"/><Relationship Id="rId12" Type="http://schemas.openxmlformats.org/officeDocument/2006/relationships/tags" Target="../tags/tag535.xml"/><Relationship Id="rId17" Type="http://schemas.openxmlformats.org/officeDocument/2006/relationships/tags" Target="../tags/tag540.xml"/><Relationship Id="rId25" Type="http://schemas.openxmlformats.org/officeDocument/2006/relationships/tags" Target="../tags/tag548.xml"/><Relationship Id="rId33" Type="http://schemas.openxmlformats.org/officeDocument/2006/relationships/tags" Target="../tags/tag556.xml"/><Relationship Id="rId2" Type="http://schemas.openxmlformats.org/officeDocument/2006/relationships/tags" Target="../tags/tag525.xml"/><Relationship Id="rId16" Type="http://schemas.openxmlformats.org/officeDocument/2006/relationships/tags" Target="../tags/tag539.xml"/><Relationship Id="rId20" Type="http://schemas.openxmlformats.org/officeDocument/2006/relationships/tags" Target="../tags/tag543.xml"/><Relationship Id="rId29" Type="http://schemas.openxmlformats.org/officeDocument/2006/relationships/tags" Target="../tags/tag552.xml"/><Relationship Id="rId1" Type="http://schemas.openxmlformats.org/officeDocument/2006/relationships/tags" Target="../tags/tag524.xml"/><Relationship Id="rId6" Type="http://schemas.openxmlformats.org/officeDocument/2006/relationships/tags" Target="../tags/tag529.xml"/><Relationship Id="rId11" Type="http://schemas.openxmlformats.org/officeDocument/2006/relationships/tags" Target="../tags/tag534.xml"/><Relationship Id="rId24" Type="http://schemas.openxmlformats.org/officeDocument/2006/relationships/tags" Target="../tags/tag547.xml"/><Relationship Id="rId32" Type="http://schemas.openxmlformats.org/officeDocument/2006/relationships/tags" Target="../tags/tag555.xml"/><Relationship Id="rId5" Type="http://schemas.openxmlformats.org/officeDocument/2006/relationships/tags" Target="../tags/tag528.xml"/><Relationship Id="rId15" Type="http://schemas.openxmlformats.org/officeDocument/2006/relationships/tags" Target="../tags/tag538.xml"/><Relationship Id="rId23" Type="http://schemas.openxmlformats.org/officeDocument/2006/relationships/tags" Target="../tags/tag546.xml"/><Relationship Id="rId28" Type="http://schemas.openxmlformats.org/officeDocument/2006/relationships/tags" Target="../tags/tag551.xml"/><Relationship Id="rId10" Type="http://schemas.openxmlformats.org/officeDocument/2006/relationships/tags" Target="../tags/tag533.xml"/><Relationship Id="rId19" Type="http://schemas.openxmlformats.org/officeDocument/2006/relationships/tags" Target="../tags/tag542.xml"/><Relationship Id="rId31" Type="http://schemas.openxmlformats.org/officeDocument/2006/relationships/tags" Target="../tags/tag554.xml"/><Relationship Id="rId4" Type="http://schemas.openxmlformats.org/officeDocument/2006/relationships/tags" Target="../tags/tag527.xml"/><Relationship Id="rId9" Type="http://schemas.openxmlformats.org/officeDocument/2006/relationships/tags" Target="../tags/tag532.xml"/><Relationship Id="rId14" Type="http://schemas.openxmlformats.org/officeDocument/2006/relationships/tags" Target="../tags/tag537.xml"/><Relationship Id="rId22" Type="http://schemas.openxmlformats.org/officeDocument/2006/relationships/tags" Target="../tags/tag545.xml"/><Relationship Id="rId27" Type="http://schemas.openxmlformats.org/officeDocument/2006/relationships/tags" Target="../tags/tag550.xml"/><Relationship Id="rId30" Type="http://schemas.openxmlformats.org/officeDocument/2006/relationships/tags" Target="../tags/tag553.xml"/><Relationship Id="rId35" Type="http://schemas.openxmlformats.org/officeDocument/2006/relationships/slideLayout" Target="../slideLayouts/slideLayout12.xml"/><Relationship Id="rId8" Type="http://schemas.openxmlformats.org/officeDocument/2006/relationships/tags" Target="../tags/tag53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570.xml"/><Relationship Id="rId18" Type="http://schemas.openxmlformats.org/officeDocument/2006/relationships/tags" Target="../tags/tag575.xml"/><Relationship Id="rId26" Type="http://schemas.openxmlformats.org/officeDocument/2006/relationships/tags" Target="../tags/tag583.xml"/><Relationship Id="rId3" Type="http://schemas.openxmlformats.org/officeDocument/2006/relationships/tags" Target="../tags/tag560.xml"/><Relationship Id="rId21" Type="http://schemas.openxmlformats.org/officeDocument/2006/relationships/tags" Target="../tags/tag578.xml"/><Relationship Id="rId34" Type="http://schemas.openxmlformats.org/officeDocument/2006/relationships/tags" Target="../tags/tag591.xml"/><Relationship Id="rId7" Type="http://schemas.openxmlformats.org/officeDocument/2006/relationships/tags" Target="../tags/tag564.xml"/><Relationship Id="rId12" Type="http://schemas.openxmlformats.org/officeDocument/2006/relationships/tags" Target="../tags/tag569.xml"/><Relationship Id="rId17" Type="http://schemas.openxmlformats.org/officeDocument/2006/relationships/tags" Target="../tags/tag574.xml"/><Relationship Id="rId25" Type="http://schemas.openxmlformats.org/officeDocument/2006/relationships/tags" Target="../tags/tag582.xml"/><Relationship Id="rId33" Type="http://schemas.openxmlformats.org/officeDocument/2006/relationships/tags" Target="../tags/tag590.xml"/><Relationship Id="rId2" Type="http://schemas.openxmlformats.org/officeDocument/2006/relationships/tags" Target="../tags/tag559.xml"/><Relationship Id="rId16" Type="http://schemas.openxmlformats.org/officeDocument/2006/relationships/tags" Target="../tags/tag573.xml"/><Relationship Id="rId20" Type="http://schemas.openxmlformats.org/officeDocument/2006/relationships/tags" Target="../tags/tag577.xml"/><Relationship Id="rId29" Type="http://schemas.openxmlformats.org/officeDocument/2006/relationships/tags" Target="../tags/tag586.xml"/><Relationship Id="rId1" Type="http://schemas.openxmlformats.org/officeDocument/2006/relationships/tags" Target="../tags/tag558.xml"/><Relationship Id="rId6" Type="http://schemas.openxmlformats.org/officeDocument/2006/relationships/tags" Target="../tags/tag563.xml"/><Relationship Id="rId11" Type="http://schemas.openxmlformats.org/officeDocument/2006/relationships/tags" Target="../tags/tag568.xml"/><Relationship Id="rId24" Type="http://schemas.openxmlformats.org/officeDocument/2006/relationships/tags" Target="../tags/tag581.xml"/><Relationship Id="rId32" Type="http://schemas.openxmlformats.org/officeDocument/2006/relationships/tags" Target="../tags/tag589.xml"/><Relationship Id="rId5" Type="http://schemas.openxmlformats.org/officeDocument/2006/relationships/tags" Target="../tags/tag562.xml"/><Relationship Id="rId15" Type="http://schemas.openxmlformats.org/officeDocument/2006/relationships/tags" Target="../tags/tag572.xml"/><Relationship Id="rId23" Type="http://schemas.openxmlformats.org/officeDocument/2006/relationships/tags" Target="../tags/tag580.xml"/><Relationship Id="rId28" Type="http://schemas.openxmlformats.org/officeDocument/2006/relationships/tags" Target="../tags/tag585.xml"/><Relationship Id="rId10" Type="http://schemas.openxmlformats.org/officeDocument/2006/relationships/tags" Target="../tags/tag567.xml"/><Relationship Id="rId19" Type="http://schemas.openxmlformats.org/officeDocument/2006/relationships/tags" Target="../tags/tag576.xml"/><Relationship Id="rId31" Type="http://schemas.openxmlformats.org/officeDocument/2006/relationships/tags" Target="../tags/tag588.xml"/><Relationship Id="rId4" Type="http://schemas.openxmlformats.org/officeDocument/2006/relationships/tags" Target="../tags/tag561.xml"/><Relationship Id="rId9" Type="http://schemas.openxmlformats.org/officeDocument/2006/relationships/tags" Target="../tags/tag566.xml"/><Relationship Id="rId14" Type="http://schemas.openxmlformats.org/officeDocument/2006/relationships/tags" Target="../tags/tag571.xml"/><Relationship Id="rId22" Type="http://schemas.openxmlformats.org/officeDocument/2006/relationships/tags" Target="../tags/tag579.xml"/><Relationship Id="rId27" Type="http://schemas.openxmlformats.org/officeDocument/2006/relationships/tags" Target="../tags/tag584.xml"/><Relationship Id="rId30" Type="http://schemas.openxmlformats.org/officeDocument/2006/relationships/tags" Target="../tags/tag587.xml"/><Relationship Id="rId35" Type="http://schemas.openxmlformats.org/officeDocument/2006/relationships/slideLayout" Target="../slideLayouts/slideLayout12.xml"/><Relationship Id="rId8" Type="http://schemas.openxmlformats.org/officeDocument/2006/relationships/tags" Target="../tags/tag5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99.xml"/><Relationship Id="rId13" Type="http://schemas.openxmlformats.org/officeDocument/2006/relationships/image" Target="../media/image27.png"/><Relationship Id="rId3" Type="http://schemas.openxmlformats.org/officeDocument/2006/relationships/tags" Target="../tags/tag594.xml"/><Relationship Id="rId7" Type="http://schemas.openxmlformats.org/officeDocument/2006/relationships/tags" Target="../tags/tag598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6" Type="http://schemas.openxmlformats.org/officeDocument/2006/relationships/tags" Target="../tags/tag597.xml"/><Relationship Id="rId11" Type="http://schemas.openxmlformats.org/officeDocument/2006/relationships/tags" Target="../tags/tag602.xml"/><Relationship Id="rId5" Type="http://schemas.openxmlformats.org/officeDocument/2006/relationships/tags" Target="../tags/tag596.xml"/><Relationship Id="rId10" Type="http://schemas.openxmlformats.org/officeDocument/2006/relationships/tags" Target="../tags/tag601.xml"/><Relationship Id="rId4" Type="http://schemas.openxmlformats.org/officeDocument/2006/relationships/tags" Target="../tags/tag595.xml"/><Relationship Id="rId9" Type="http://schemas.openxmlformats.org/officeDocument/2006/relationships/tags" Target="../tags/tag60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10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605.xml"/><Relationship Id="rId7" Type="http://schemas.openxmlformats.org/officeDocument/2006/relationships/tags" Target="../tags/tag609.xml"/><Relationship Id="rId12" Type="http://schemas.openxmlformats.org/officeDocument/2006/relationships/tags" Target="../tags/tag614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11" Type="http://schemas.openxmlformats.org/officeDocument/2006/relationships/tags" Target="../tags/tag613.xml"/><Relationship Id="rId5" Type="http://schemas.openxmlformats.org/officeDocument/2006/relationships/tags" Target="../tags/tag607.xml"/><Relationship Id="rId10" Type="http://schemas.openxmlformats.org/officeDocument/2006/relationships/tags" Target="../tags/tag612.xml"/><Relationship Id="rId4" Type="http://schemas.openxmlformats.org/officeDocument/2006/relationships/tags" Target="../tags/tag606.xml"/><Relationship Id="rId9" Type="http://schemas.openxmlformats.org/officeDocument/2006/relationships/tags" Target="../tags/tag611.xml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40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4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4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4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22.xml"/><Relationship Id="rId299" Type="http://schemas.openxmlformats.org/officeDocument/2006/relationships/tags" Target="../tags/tag304.xml"/><Relationship Id="rId21" Type="http://schemas.openxmlformats.org/officeDocument/2006/relationships/tags" Target="../tags/tag26.xml"/><Relationship Id="rId63" Type="http://schemas.openxmlformats.org/officeDocument/2006/relationships/tags" Target="../tags/tag68.xml"/><Relationship Id="rId159" Type="http://schemas.openxmlformats.org/officeDocument/2006/relationships/tags" Target="../tags/tag164.xml"/><Relationship Id="rId324" Type="http://schemas.openxmlformats.org/officeDocument/2006/relationships/tags" Target="../tags/tag329.xml"/><Relationship Id="rId366" Type="http://schemas.openxmlformats.org/officeDocument/2006/relationships/tags" Target="../tags/tag371.xml"/><Relationship Id="rId170" Type="http://schemas.openxmlformats.org/officeDocument/2006/relationships/tags" Target="../tags/tag175.xml"/><Relationship Id="rId226" Type="http://schemas.openxmlformats.org/officeDocument/2006/relationships/tags" Target="../tags/tag231.xml"/><Relationship Id="rId433" Type="http://schemas.openxmlformats.org/officeDocument/2006/relationships/tags" Target="../tags/tag438.xml"/><Relationship Id="rId268" Type="http://schemas.openxmlformats.org/officeDocument/2006/relationships/tags" Target="../tags/tag273.xml"/><Relationship Id="rId32" Type="http://schemas.openxmlformats.org/officeDocument/2006/relationships/tags" Target="../tags/tag37.xml"/><Relationship Id="rId74" Type="http://schemas.openxmlformats.org/officeDocument/2006/relationships/tags" Target="../tags/tag79.xml"/><Relationship Id="rId128" Type="http://schemas.openxmlformats.org/officeDocument/2006/relationships/tags" Target="../tags/tag133.xml"/><Relationship Id="rId335" Type="http://schemas.openxmlformats.org/officeDocument/2006/relationships/tags" Target="../tags/tag340.xml"/><Relationship Id="rId377" Type="http://schemas.openxmlformats.org/officeDocument/2006/relationships/tags" Target="../tags/tag382.xml"/><Relationship Id="rId5" Type="http://schemas.openxmlformats.org/officeDocument/2006/relationships/tags" Target="../tags/tag10.xml"/><Relationship Id="rId181" Type="http://schemas.openxmlformats.org/officeDocument/2006/relationships/tags" Target="../tags/tag186.xml"/><Relationship Id="rId237" Type="http://schemas.openxmlformats.org/officeDocument/2006/relationships/tags" Target="../tags/tag242.xml"/><Relationship Id="rId402" Type="http://schemas.openxmlformats.org/officeDocument/2006/relationships/tags" Target="../tags/tag407.xml"/><Relationship Id="rId279" Type="http://schemas.openxmlformats.org/officeDocument/2006/relationships/tags" Target="../tags/tag284.xml"/><Relationship Id="rId444" Type="http://schemas.openxmlformats.org/officeDocument/2006/relationships/tags" Target="../tags/tag449.xml"/><Relationship Id="rId43" Type="http://schemas.openxmlformats.org/officeDocument/2006/relationships/tags" Target="../tags/tag48.xml"/><Relationship Id="rId139" Type="http://schemas.openxmlformats.org/officeDocument/2006/relationships/tags" Target="../tags/tag144.xml"/><Relationship Id="rId290" Type="http://schemas.openxmlformats.org/officeDocument/2006/relationships/tags" Target="../tags/tag295.xml"/><Relationship Id="rId304" Type="http://schemas.openxmlformats.org/officeDocument/2006/relationships/tags" Target="../tags/tag309.xml"/><Relationship Id="rId346" Type="http://schemas.openxmlformats.org/officeDocument/2006/relationships/tags" Target="../tags/tag351.xml"/><Relationship Id="rId388" Type="http://schemas.openxmlformats.org/officeDocument/2006/relationships/tags" Target="../tags/tag393.xml"/><Relationship Id="rId85" Type="http://schemas.openxmlformats.org/officeDocument/2006/relationships/tags" Target="../tags/tag90.xml"/><Relationship Id="rId150" Type="http://schemas.openxmlformats.org/officeDocument/2006/relationships/tags" Target="../tags/tag155.xml"/><Relationship Id="rId192" Type="http://schemas.openxmlformats.org/officeDocument/2006/relationships/tags" Target="../tags/tag197.xml"/><Relationship Id="rId206" Type="http://schemas.openxmlformats.org/officeDocument/2006/relationships/tags" Target="../tags/tag211.xml"/><Relationship Id="rId413" Type="http://schemas.openxmlformats.org/officeDocument/2006/relationships/tags" Target="../tags/tag418.xml"/><Relationship Id="rId248" Type="http://schemas.openxmlformats.org/officeDocument/2006/relationships/tags" Target="../tags/tag253.xml"/><Relationship Id="rId12" Type="http://schemas.openxmlformats.org/officeDocument/2006/relationships/tags" Target="../tags/tag17.xml"/><Relationship Id="rId108" Type="http://schemas.openxmlformats.org/officeDocument/2006/relationships/tags" Target="../tags/tag113.xml"/><Relationship Id="rId315" Type="http://schemas.openxmlformats.org/officeDocument/2006/relationships/tags" Target="../tags/tag320.xml"/><Relationship Id="rId357" Type="http://schemas.openxmlformats.org/officeDocument/2006/relationships/tags" Target="../tags/tag362.xml"/><Relationship Id="rId54" Type="http://schemas.openxmlformats.org/officeDocument/2006/relationships/tags" Target="../tags/tag59.xml"/><Relationship Id="rId96" Type="http://schemas.openxmlformats.org/officeDocument/2006/relationships/tags" Target="../tags/tag101.xml"/><Relationship Id="rId161" Type="http://schemas.openxmlformats.org/officeDocument/2006/relationships/tags" Target="../tags/tag166.xml"/><Relationship Id="rId217" Type="http://schemas.openxmlformats.org/officeDocument/2006/relationships/tags" Target="../tags/tag222.xml"/><Relationship Id="rId399" Type="http://schemas.openxmlformats.org/officeDocument/2006/relationships/tags" Target="../tags/tag404.xml"/><Relationship Id="rId259" Type="http://schemas.openxmlformats.org/officeDocument/2006/relationships/tags" Target="../tags/tag264.xml"/><Relationship Id="rId424" Type="http://schemas.openxmlformats.org/officeDocument/2006/relationships/tags" Target="../tags/tag429.xml"/><Relationship Id="rId23" Type="http://schemas.openxmlformats.org/officeDocument/2006/relationships/tags" Target="../tags/tag28.xml"/><Relationship Id="rId119" Type="http://schemas.openxmlformats.org/officeDocument/2006/relationships/tags" Target="../tags/tag124.xml"/><Relationship Id="rId270" Type="http://schemas.openxmlformats.org/officeDocument/2006/relationships/tags" Target="../tags/tag275.xml"/><Relationship Id="rId326" Type="http://schemas.openxmlformats.org/officeDocument/2006/relationships/tags" Target="../tags/tag331.xml"/><Relationship Id="rId65" Type="http://schemas.openxmlformats.org/officeDocument/2006/relationships/tags" Target="../tags/tag70.xml"/><Relationship Id="rId130" Type="http://schemas.openxmlformats.org/officeDocument/2006/relationships/tags" Target="../tags/tag135.xml"/><Relationship Id="rId368" Type="http://schemas.openxmlformats.org/officeDocument/2006/relationships/tags" Target="../tags/tag373.xml"/><Relationship Id="rId172" Type="http://schemas.openxmlformats.org/officeDocument/2006/relationships/tags" Target="../tags/tag177.xml"/><Relationship Id="rId228" Type="http://schemas.openxmlformats.org/officeDocument/2006/relationships/tags" Target="../tags/tag233.xml"/><Relationship Id="rId435" Type="http://schemas.openxmlformats.org/officeDocument/2006/relationships/tags" Target="../tags/tag440.xml"/><Relationship Id="rId281" Type="http://schemas.openxmlformats.org/officeDocument/2006/relationships/tags" Target="../tags/tag286.xml"/><Relationship Id="rId337" Type="http://schemas.openxmlformats.org/officeDocument/2006/relationships/tags" Target="../tags/tag342.xml"/><Relationship Id="rId34" Type="http://schemas.openxmlformats.org/officeDocument/2006/relationships/tags" Target="../tags/tag39.xml"/><Relationship Id="rId76" Type="http://schemas.openxmlformats.org/officeDocument/2006/relationships/tags" Target="../tags/tag81.xml"/><Relationship Id="rId141" Type="http://schemas.openxmlformats.org/officeDocument/2006/relationships/tags" Target="../tags/tag146.xml"/><Relationship Id="rId379" Type="http://schemas.openxmlformats.org/officeDocument/2006/relationships/tags" Target="../tags/tag384.xml"/><Relationship Id="rId7" Type="http://schemas.openxmlformats.org/officeDocument/2006/relationships/tags" Target="../tags/tag12.xml"/><Relationship Id="rId183" Type="http://schemas.openxmlformats.org/officeDocument/2006/relationships/tags" Target="../tags/tag188.xml"/><Relationship Id="rId239" Type="http://schemas.openxmlformats.org/officeDocument/2006/relationships/tags" Target="../tags/tag244.xml"/><Relationship Id="rId390" Type="http://schemas.openxmlformats.org/officeDocument/2006/relationships/tags" Target="../tags/tag395.xml"/><Relationship Id="rId404" Type="http://schemas.openxmlformats.org/officeDocument/2006/relationships/tags" Target="../tags/tag409.xml"/><Relationship Id="rId446" Type="http://schemas.openxmlformats.org/officeDocument/2006/relationships/tags" Target="../tags/tag451.xml"/><Relationship Id="rId250" Type="http://schemas.openxmlformats.org/officeDocument/2006/relationships/tags" Target="../tags/tag255.xml"/><Relationship Id="rId292" Type="http://schemas.openxmlformats.org/officeDocument/2006/relationships/tags" Target="../tags/tag297.xml"/><Relationship Id="rId306" Type="http://schemas.openxmlformats.org/officeDocument/2006/relationships/tags" Target="../tags/tag311.xml"/><Relationship Id="rId45" Type="http://schemas.openxmlformats.org/officeDocument/2006/relationships/tags" Target="../tags/tag50.xml"/><Relationship Id="rId87" Type="http://schemas.openxmlformats.org/officeDocument/2006/relationships/tags" Target="../tags/tag92.xml"/><Relationship Id="rId110" Type="http://schemas.openxmlformats.org/officeDocument/2006/relationships/tags" Target="../tags/tag115.xml"/><Relationship Id="rId348" Type="http://schemas.openxmlformats.org/officeDocument/2006/relationships/tags" Target="../tags/tag353.xml"/><Relationship Id="rId152" Type="http://schemas.openxmlformats.org/officeDocument/2006/relationships/tags" Target="../tags/tag157.xml"/><Relationship Id="rId194" Type="http://schemas.openxmlformats.org/officeDocument/2006/relationships/tags" Target="../tags/tag199.xml"/><Relationship Id="rId208" Type="http://schemas.openxmlformats.org/officeDocument/2006/relationships/tags" Target="../tags/tag213.xml"/><Relationship Id="rId415" Type="http://schemas.openxmlformats.org/officeDocument/2006/relationships/tags" Target="../tags/tag420.xml"/><Relationship Id="rId261" Type="http://schemas.openxmlformats.org/officeDocument/2006/relationships/tags" Target="../tags/tag266.xml"/><Relationship Id="rId14" Type="http://schemas.openxmlformats.org/officeDocument/2006/relationships/tags" Target="../tags/tag19.xml"/><Relationship Id="rId56" Type="http://schemas.openxmlformats.org/officeDocument/2006/relationships/tags" Target="../tags/tag61.xml"/><Relationship Id="rId317" Type="http://schemas.openxmlformats.org/officeDocument/2006/relationships/tags" Target="../tags/tag322.xml"/><Relationship Id="rId359" Type="http://schemas.openxmlformats.org/officeDocument/2006/relationships/tags" Target="../tags/tag364.xml"/><Relationship Id="rId98" Type="http://schemas.openxmlformats.org/officeDocument/2006/relationships/tags" Target="../tags/tag103.xml"/><Relationship Id="rId121" Type="http://schemas.openxmlformats.org/officeDocument/2006/relationships/tags" Target="../tags/tag126.xml"/><Relationship Id="rId163" Type="http://schemas.openxmlformats.org/officeDocument/2006/relationships/tags" Target="../tags/tag168.xml"/><Relationship Id="rId219" Type="http://schemas.openxmlformats.org/officeDocument/2006/relationships/tags" Target="../tags/tag224.xml"/><Relationship Id="rId370" Type="http://schemas.openxmlformats.org/officeDocument/2006/relationships/tags" Target="../tags/tag375.xml"/><Relationship Id="rId426" Type="http://schemas.openxmlformats.org/officeDocument/2006/relationships/tags" Target="../tags/tag431.xml"/><Relationship Id="rId230" Type="http://schemas.openxmlformats.org/officeDocument/2006/relationships/tags" Target="../tags/tag235.xml"/><Relationship Id="rId25" Type="http://schemas.openxmlformats.org/officeDocument/2006/relationships/tags" Target="../tags/tag30.xml"/><Relationship Id="rId67" Type="http://schemas.openxmlformats.org/officeDocument/2006/relationships/tags" Target="../tags/tag72.xml"/><Relationship Id="rId272" Type="http://schemas.openxmlformats.org/officeDocument/2006/relationships/tags" Target="../tags/tag277.xml"/><Relationship Id="rId328" Type="http://schemas.openxmlformats.org/officeDocument/2006/relationships/tags" Target="../tags/tag333.xml"/><Relationship Id="rId132" Type="http://schemas.openxmlformats.org/officeDocument/2006/relationships/tags" Target="../tags/tag137.xml"/><Relationship Id="rId174" Type="http://schemas.openxmlformats.org/officeDocument/2006/relationships/tags" Target="../tags/tag179.xml"/><Relationship Id="rId381" Type="http://schemas.openxmlformats.org/officeDocument/2006/relationships/tags" Target="../tags/tag386.xml"/><Relationship Id="rId241" Type="http://schemas.openxmlformats.org/officeDocument/2006/relationships/tags" Target="../tags/tag246.xml"/><Relationship Id="rId437" Type="http://schemas.openxmlformats.org/officeDocument/2006/relationships/tags" Target="../tags/tag442.xml"/><Relationship Id="rId36" Type="http://schemas.openxmlformats.org/officeDocument/2006/relationships/tags" Target="../tags/tag41.xml"/><Relationship Id="rId283" Type="http://schemas.openxmlformats.org/officeDocument/2006/relationships/tags" Target="../tags/tag288.xml"/><Relationship Id="rId339" Type="http://schemas.openxmlformats.org/officeDocument/2006/relationships/tags" Target="../tags/tag344.xml"/><Relationship Id="rId78" Type="http://schemas.openxmlformats.org/officeDocument/2006/relationships/tags" Target="../tags/tag83.xml"/><Relationship Id="rId101" Type="http://schemas.openxmlformats.org/officeDocument/2006/relationships/tags" Target="../tags/tag106.xml"/><Relationship Id="rId143" Type="http://schemas.openxmlformats.org/officeDocument/2006/relationships/tags" Target="../tags/tag148.xml"/><Relationship Id="rId185" Type="http://schemas.openxmlformats.org/officeDocument/2006/relationships/tags" Target="../tags/tag190.xml"/><Relationship Id="rId350" Type="http://schemas.openxmlformats.org/officeDocument/2006/relationships/tags" Target="../tags/tag355.xml"/><Relationship Id="rId406" Type="http://schemas.openxmlformats.org/officeDocument/2006/relationships/tags" Target="../tags/tag411.xml"/><Relationship Id="rId9" Type="http://schemas.openxmlformats.org/officeDocument/2006/relationships/tags" Target="../tags/tag14.xml"/><Relationship Id="rId210" Type="http://schemas.openxmlformats.org/officeDocument/2006/relationships/tags" Target="../tags/tag215.xml"/><Relationship Id="rId392" Type="http://schemas.openxmlformats.org/officeDocument/2006/relationships/tags" Target="../tags/tag397.xml"/><Relationship Id="rId448" Type="http://schemas.openxmlformats.org/officeDocument/2006/relationships/tags" Target="../tags/tag453.xml"/><Relationship Id="rId252" Type="http://schemas.openxmlformats.org/officeDocument/2006/relationships/tags" Target="../tags/tag257.xml"/><Relationship Id="rId294" Type="http://schemas.openxmlformats.org/officeDocument/2006/relationships/tags" Target="../tags/tag299.xml"/><Relationship Id="rId308" Type="http://schemas.openxmlformats.org/officeDocument/2006/relationships/tags" Target="../tags/tag313.xml"/><Relationship Id="rId47" Type="http://schemas.openxmlformats.org/officeDocument/2006/relationships/tags" Target="../tags/tag52.xml"/><Relationship Id="rId89" Type="http://schemas.openxmlformats.org/officeDocument/2006/relationships/tags" Target="../tags/tag94.xml"/><Relationship Id="rId112" Type="http://schemas.openxmlformats.org/officeDocument/2006/relationships/tags" Target="../tags/tag117.xml"/><Relationship Id="rId154" Type="http://schemas.openxmlformats.org/officeDocument/2006/relationships/tags" Target="../tags/tag159.xml"/><Relationship Id="rId361" Type="http://schemas.openxmlformats.org/officeDocument/2006/relationships/tags" Target="../tags/tag366.xml"/><Relationship Id="rId196" Type="http://schemas.openxmlformats.org/officeDocument/2006/relationships/tags" Target="../tags/tag201.xml"/><Relationship Id="rId417" Type="http://schemas.openxmlformats.org/officeDocument/2006/relationships/tags" Target="../tags/tag422.xml"/><Relationship Id="rId16" Type="http://schemas.openxmlformats.org/officeDocument/2006/relationships/tags" Target="../tags/tag21.xml"/><Relationship Id="rId221" Type="http://schemas.openxmlformats.org/officeDocument/2006/relationships/tags" Target="../tags/tag226.xml"/><Relationship Id="rId263" Type="http://schemas.openxmlformats.org/officeDocument/2006/relationships/tags" Target="../tags/tag268.xml"/><Relationship Id="rId319" Type="http://schemas.openxmlformats.org/officeDocument/2006/relationships/tags" Target="../tags/tag324.xml"/><Relationship Id="rId58" Type="http://schemas.openxmlformats.org/officeDocument/2006/relationships/tags" Target="../tags/tag63.xml"/><Relationship Id="rId123" Type="http://schemas.openxmlformats.org/officeDocument/2006/relationships/tags" Target="../tags/tag128.xml"/><Relationship Id="rId330" Type="http://schemas.openxmlformats.org/officeDocument/2006/relationships/tags" Target="../tags/tag335.xml"/><Relationship Id="rId165" Type="http://schemas.openxmlformats.org/officeDocument/2006/relationships/tags" Target="../tags/tag170.xml"/><Relationship Id="rId372" Type="http://schemas.openxmlformats.org/officeDocument/2006/relationships/tags" Target="../tags/tag377.xml"/><Relationship Id="rId428" Type="http://schemas.openxmlformats.org/officeDocument/2006/relationships/tags" Target="../tags/tag433.xml"/><Relationship Id="rId232" Type="http://schemas.openxmlformats.org/officeDocument/2006/relationships/tags" Target="../tags/tag237.xml"/><Relationship Id="rId274" Type="http://schemas.openxmlformats.org/officeDocument/2006/relationships/tags" Target="../tags/tag279.xml"/><Relationship Id="rId27" Type="http://schemas.openxmlformats.org/officeDocument/2006/relationships/tags" Target="../tags/tag32.xml"/><Relationship Id="rId69" Type="http://schemas.openxmlformats.org/officeDocument/2006/relationships/tags" Target="../tags/tag74.xml"/><Relationship Id="rId134" Type="http://schemas.openxmlformats.org/officeDocument/2006/relationships/tags" Target="../tags/tag139.xml"/><Relationship Id="rId80" Type="http://schemas.openxmlformats.org/officeDocument/2006/relationships/tags" Target="../tags/tag85.xml"/><Relationship Id="rId176" Type="http://schemas.openxmlformats.org/officeDocument/2006/relationships/tags" Target="../tags/tag181.xml"/><Relationship Id="rId341" Type="http://schemas.openxmlformats.org/officeDocument/2006/relationships/tags" Target="../tags/tag346.xml"/><Relationship Id="rId383" Type="http://schemas.openxmlformats.org/officeDocument/2006/relationships/tags" Target="../tags/tag388.xml"/><Relationship Id="rId439" Type="http://schemas.openxmlformats.org/officeDocument/2006/relationships/tags" Target="../tags/tag444.xml"/><Relationship Id="rId201" Type="http://schemas.openxmlformats.org/officeDocument/2006/relationships/tags" Target="../tags/tag206.xml"/><Relationship Id="rId243" Type="http://schemas.openxmlformats.org/officeDocument/2006/relationships/tags" Target="../tags/tag248.xml"/><Relationship Id="rId285" Type="http://schemas.openxmlformats.org/officeDocument/2006/relationships/tags" Target="../tags/tag290.xml"/><Relationship Id="rId450" Type="http://schemas.openxmlformats.org/officeDocument/2006/relationships/tags" Target="../tags/tag455.xml"/><Relationship Id="rId38" Type="http://schemas.openxmlformats.org/officeDocument/2006/relationships/tags" Target="../tags/tag43.xml"/><Relationship Id="rId103" Type="http://schemas.openxmlformats.org/officeDocument/2006/relationships/tags" Target="../tags/tag108.xml"/><Relationship Id="rId310" Type="http://schemas.openxmlformats.org/officeDocument/2006/relationships/tags" Target="../tags/tag315.xml"/><Relationship Id="rId91" Type="http://schemas.openxmlformats.org/officeDocument/2006/relationships/tags" Target="../tags/tag96.xml"/><Relationship Id="rId145" Type="http://schemas.openxmlformats.org/officeDocument/2006/relationships/tags" Target="../tags/tag150.xml"/><Relationship Id="rId187" Type="http://schemas.openxmlformats.org/officeDocument/2006/relationships/tags" Target="../tags/tag192.xml"/><Relationship Id="rId352" Type="http://schemas.openxmlformats.org/officeDocument/2006/relationships/tags" Target="../tags/tag357.xml"/><Relationship Id="rId394" Type="http://schemas.openxmlformats.org/officeDocument/2006/relationships/tags" Target="../tags/tag399.xml"/><Relationship Id="rId408" Type="http://schemas.openxmlformats.org/officeDocument/2006/relationships/tags" Target="../tags/tag413.xml"/><Relationship Id="rId212" Type="http://schemas.openxmlformats.org/officeDocument/2006/relationships/tags" Target="../tags/tag217.xml"/><Relationship Id="rId254" Type="http://schemas.openxmlformats.org/officeDocument/2006/relationships/tags" Target="../tags/tag259.xml"/><Relationship Id="rId49" Type="http://schemas.openxmlformats.org/officeDocument/2006/relationships/tags" Target="../tags/tag54.xml"/><Relationship Id="rId114" Type="http://schemas.openxmlformats.org/officeDocument/2006/relationships/tags" Target="../tags/tag119.xml"/><Relationship Id="rId296" Type="http://schemas.openxmlformats.org/officeDocument/2006/relationships/tags" Target="../tags/tag301.xml"/><Relationship Id="rId60" Type="http://schemas.openxmlformats.org/officeDocument/2006/relationships/tags" Target="../tags/tag65.xml"/><Relationship Id="rId156" Type="http://schemas.openxmlformats.org/officeDocument/2006/relationships/tags" Target="../tags/tag161.xml"/><Relationship Id="rId198" Type="http://schemas.openxmlformats.org/officeDocument/2006/relationships/tags" Target="../tags/tag203.xml"/><Relationship Id="rId321" Type="http://schemas.openxmlformats.org/officeDocument/2006/relationships/tags" Target="../tags/tag326.xml"/><Relationship Id="rId363" Type="http://schemas.openxmlformats.org/officeDocument/2006/relationships/tags" Target="../tags/tag368.xml"/><Relationship Id="rId419" Type="http://schemas.openxmlformats.org/officeDocument/2006/relationships/tags" Target="../tags/tag424.xml"/><Relationship Id="rId223" Type="http://schemas.openxmlformats.org/officeDocument/2006/relationships/tags" Target="../tags/tag228.xml"/><Relationship Id="rId430" Type="http://schemas.openxmlformats.org/officeDocument/2006/relationships/tags" Target="../tags/tag435.xml"/><Relationship Id="rId18" Type="http://schemas.openxmlformats.org/officeDocument/2006/relationships/tags" Target="../tags/tag23.xml"/><Relationship Id="rId265" Type="http://schemas.openxmlformats.org/officeDocument/2006/relationships/tags" Target="../tags/tag270.xml"/><Relationship Id="rId50" Type="http://schemas.openxmlformats.org/officeDocument/2006/relationships/tags" Target="../tags/tag55.xml"/><Relationship Id="rId104" Type="http://schemas.openxmlformats.org/officeDocument/2006/relationships/tags" Target="../tags/tag109.xml"/><Relationship Id="rId125" Type="http://schemas.openxmlformats.org/officeDocument/2006/relationships/tags" Target="../tags/tag130.xml"/><Relationship Id="rId146" Type="http://schemas.openxmlformats.org/officeDocument/2006/relationships/tags" Target="../tags/tag151.xml"/><Relationship Id="rId167" Type="http://schemas.openxmlformats.org/officeDocument/2006/relationships/tags" Target="../tags/tag172.xml"/><Relationship Id="rId188" Type="http://schemas.openxmlformats.org/officeDocument/2006/relationships/tags" Target="../tags/tag193.xml"/><Relationship Id="rId311" Type="http://schemas.openxmlformats.org/officeDocument/2006/relationships/tags" Target="../tags/tag316.xml"/><Relationship Id="rId332" Type="http://schemas.openxmlformats.org/officeDocument/2006/relationships/tags" Target="../tags/tag337.xml"/><Relationship Id="rId353" Type="http://schemas.openxmlformats.org/officeDocument/2006/relationships/tags" Target="../tags/tag358.xml"/><Relationship Id="rId374" Type="http://schemas.openxmlformats.org/officeDocument/2006/relationships/tags" Target="../tags/tag379.xml"/><Relationship Id="rId395" Type="http://schemas.openxmlformats.org/officeDocument/2006/relationships/tags" Target="../tags/tag400.xml"/><Relationship Id="rId409" Type="http://schemas.openxmlformats.org/officeDocument/2006/relationships/tags" Target="../tags/tag414.xml"/><Relationship Id="rId71" Type="http://schemas.openxmlformats.org/officeDocument/2006/relationships/tags" Target="../tags/tag76.xml"/><Relationship Id="rId92" Type="http://schemas.openxmlformats.org/officeDocument/2006/relationships/tags" Target="../tags/tag97.xml"/><Relationship Id="rId213" Type="http://schemas.openxmlformats.org/officeDocument/2006/relationships/tags" Target="../tags/tag218.xml"/><Relationship Id="rId234" Type="http://schemas.openxmlformats.org/officeDocument/2006/relationships/tags" Target="../tags/tag239.xml"/><Relationship Id="rId420" Type="http://schemas.openxmlformats.org/officeDocument/2006/relationships/tags" Target="../tags/tag425.xml"/><Relationship Id="rId2" Type="http://schemas.openxmlformats.org/officeDocument/2006/relationships/tags" Target="../tags/tag7.xml"/><Relationship Id="rId29" Type="http://schemas.openxmlformats.org/officeDocument/2006/relationships/tags" Target="../tags/tag34.xml"/><Relationship Id="rId255" Type="http://schemas.openxmlformats.org/officeDocument/2006/relationships/tags" Target="../tags/tag260.xml"/><Relationship Id="rId276" Type="http://schemas.openxmlformats.org/officeDocument/2006/relationships/tags" Target="../tags/tag281.xml"/><Relationship Id="rId297" Type="http://schemas.openxmlformats.org/officeDocument/2006/relationships/tags" Target="../tags/tag302.xml"/><Relationship Id="rId441" Type="http://schemas.openxmlformats.org/officeDocument/2006/relationships/tags" Target="../tags/tag446.xml"/><Relationship Id="rId40" Type="http://schemas.openxmlformats.org/officeDocument/2006/relationships/tags" Target="../tags/tag45.xml"/><Relationship Id="rId115" Type="http://schemas.openxmlformats.org/officeDocument/2006/relationships/tags" Target="../tags/tag120.xml"/><Relationship Id="rId136" Type="http://schemas.openxmlformats.org/officeDocument/2006/relationships/tags" Target="../tags/tag141.xml"/><Relationship Id="rId157" Type="http://schemas.openxmlformats.org/officeDocument/2006/relationships/tags" Target="../tags/tag162.xml"/><Relationship Id="rId178" Type="http://schemas.openxmlformats.org/officeDocument/2006/relationships/tags" Target="../tags/tag183.xml"/><Relationship Id="rId301" Type="http://schemas.openxmlformats.org/officeDocument/2006/relationships/tags" Target="../tags/tag306.xml"/><Relationship Id="rId322" Type="http://schemas.openxmlformats.org/officeDocument/2006/relationships/tags" Target="../tags/tag327.xml"/><Relationship Id="rId343" Type="http://schemas.openxmlformats.org/officeDocument/2006/relationships/tags" Target="../tags/tag348.xml"/><Relationship Id="rId364" Type="http://schemas.openxmlformats.org/officeDocument/2006/relationships/tags" Target="../tags/tag369.xml"/><Relationship Id="rId61" Type="http://schemas.openxmlformats.org/officeDocument/2006/relationships/tags" Target="../tags/tag66.xml"/><Relationship Id="rId82" Type="http://schemas.openxmlformats.org/officeDocument/2006/relationships/tags" Target="../tags/tag87.xml"/><Relationship Id="rId199" Type="http://schemas.openxmlformats.org/officeDocument/2006/relationships/tags" Target="../tags/tag204.xml"/><Relationship Id="rId203" Type="http://schemas.openxmlformats.org/officeDocument/2006/relationships/tags" Target="../tags/tag208.xml"/><Relationship Id="rId385" Type="http://schemas.openxmlformats.org/officeDocument/2006/relationships/tags" Target="../tags/tag390.xml"/><Relationship Id="rId19" Type="http://schemas.openxmlformats.org/officeDocument/2006/relationships/tags" Target="../tags/tag24.xml"/><Relationship Id="rId224" Type="http://schemas.openxmlformats.org/officeDocument/2006/relationships/tags" Target="../tags/tag229.xml"/><Relationship Id="rId245" Type="http://schemas.openxmlformats.org/officeDocument/2006/relationships/tags" Target="../tags/tag250.xml"/><Relationship Id="rId266" Type="http://schemas.openxmlformats.org/officeDocument/2006/relationships/tags" Target="../tags/tag271.xml"/><Relationship Id="rId287" Type="http://schemas.openxmlformats.org/officeDocument/2006/relationships/tags" Target="../tags/tag292.xml"/><Relationship Id="rId410" Type="http://schemas.openxmlformats.org/officeDocument/2006/relationships/tags" Target="../tags/tag415.xml"/><Relationship Id="rId431" Type="http://schemas.openxmlformats.org/officeDocument/2006/relationships/tags" Target="../tags/tag436.xml"/><Relationship Id="rId30" Type="http://schemas.openxmlformats.org/officeDocument/2006/relationships/tags" Target="../tags/tag35.xml"/><Relationship Id="rId105" Type="http://schemas.openxmlformats.org/officeDocument/2006/relationships/tags" Target="../tags/tag110.xml"/><Relationship Id="rId126" Type="http://schemas.openxmlformats.org/officeDocument/2006/relationships/tags" Target="../tags/tag131.xml"/><Relationship Id="rId147" Type="http://schemas.openxmlformats.org/officeDocument/2006/relationships/tags" Target="../tags/tag152.xml"/><Relationship Id="rId168" Type="http://schemas.openxmlformats.org/officeDocument/2006/relationships/tags" Target="../tags/tag173.xml"/><Relationship Id="rId312" Type="http://schemas.openxmlformats.org/officeDocument/2006/relationships/tags" Target="../tags/tag317.xml"/><Relationship Id="rId333" Type="http://schemas.openxmlformats.org/officeDocument/2006/relationships/tags" Target="../tags/tag338.xml"/><Relationship Id="rId354" Type="http://schemas.openxmlformats.org/officeDocument/2006/relationships/tags" Target="../tags/tag359.xml"/><Relationship Id="rId51" Type="http://schemas.openxmlformats.org/officeDocument/2006/relationships/tags" Target="../tags/tag56.xml"/><Relationship Id="rId72" Type="http://schemas.openxmlformats.org/officeDocument/2006/relationships/tags" Target="../tags/tag77.xml"/><Relationship Id="rId93" Type="http://schemas.openxmlformats.org/officeDocument/2006/relationships/tags" Target="../tags/tag98.xml"/><Relationship Id="rId189" Type="http://schemas.openxmlformats.org/officeDocument/2006/relationships/tags" Target="../tags/tag194.xml"/><Relationship Id="rId375" Type="http://schemas.openxmlformats.org/officeDocument/2006/relationships/tags" Target="../tags/tag380.xml"/><Relationship Id="rId396" Type="http://schemas.openxmlformats.org/officeDocument/2006/relationships/tags" Target="../tags/tag401.xml"/><Relationship Id="rId3" Type="http://schemas.openxmlformats.org/officeDocument/2006/relationships/tags" Target="../tags/tag8.xml"/><Relationship Id="rId214" Type="http://schemas.openxmlformats.org/officeDocument/2006/relationships/tags" Target="../tags/tag219.xml"/><Relationship Id="rId235" Type="http://schemas.openxmlformats.org/officeDocument/2006/relationships/tags" Target="../tags/tag240.xml"/><Relationship Id="rId256" Type="http://schemas.openxmlformats.org/officeDocument/2006/relationships/tags" Target="../tags/tag261.xml"/><Relationship Id="rId277" Type="http://schemas.openxmlformats.org/officeDocument/2006/relationships/tags" Target="../tags/tag282.xml"/><Relationship Id="rId298" Type="http://schemas.openxmlformats.org/officeDocument/2006/relationships/tags" Target="../tags/tag303.xml"/><Relationship Id="rId400" Type="http://schemas.openxmlformats.org/officeDocument/2006/relationships/tags" Target="../tags/tag405.xml"/><Relationship Id="rId421" Type="http://schemas.openxmlformats.org/officeDocument/2006/relationships/tags" Target="../tags/tag426.xml"/><Relationship Id="rId442" Type="http://schemas.openxmlformats.org/officeDocument/2006/relationships/tags" Target="../tags/tag447.xml"/><Relationship Id="rId116" Type="http://schemas.openxmlformats.org/officeDocument/2006/relationships/tags" Target="../tags/tag121.xml"/><Relationship Id="rId137" Type="http://schemas.openxmlformats.org/officeDocument/2006/relationships/tags" Target="../tags/tag142.xml"/><Relationship Id="rId158" Type="http://schemas.openxmlformats.org/officeDocument/2006/relationships/tags" Target="../tags/tag163.xml"/><Relationship Id="rId302" Type="http://schemas.openxmlformats.org/officeDocument/2006/relationships/tags" Target="../tags/tag307.xml"/><Relationship Id="rId323" Type="http://schemas.openxmlformats.org/officeDocument/2006/relationships/tags" Target="../tags/tag328.xml"/><Relationship Id="rId344" Type="http://schemas.openxmlformats.org/officeDocument/2006/relationships/tags" Target="../tags/tag349.xml"/><Relationship Id="rId20" Type="http://schemas.openxmlformats.org/officeDocument/2006/relationships/tags" Target="../tags/tag25.xml"/><Relationship Id="rId41" Type="http://schemas.openxmlformats.org/officeDocument/2006/relationships/tags" Target="../tags/tag46.xml"/><Relationship Id="rId62" Type="http://schemas.openxmlformats.org/officeDocument/2006/relationships/tags" Target="../tags/tag67.xml"/><Relationship Id="rId83" Type="http://schemas.openxmlformats.org/officeDocument/2006/relationships/tags" Target="../tags/tag88.xml"/><Relationship Id="rId179" Type="http://schemas.openxmlformats.org/officeDocument/2006/relationships/tags" Target="../tags/tag184.xml"/><Relationship Id="rId365" Type="http://schemas.openxmlformats.org/officeDocument/2006/relationships/tags" Target="../tags/tag370.xml"/><Relationship Id="rId386" Type="http://schemas.openxmlformats.org/officeDocument/2006/relationships/tags" Target="../tags/tag391.xml"/><Relationship Id="rId190" Type="http://schemas.openxmlformats.org/officeDocument/2006/relationships/tags" Target="../tags/tag195.xml"/><Relationship Id="rId204" Type="http://schemas.openxmlformats.org/officeDocument/2006/relationships/tags" Target="../tags/tag209.xml"/><Relationship Id="rId225" Type="http://schemas.openxmlformats.org/officeDocument/2006/relationships/tags" Target="../tags/tag230.xml"/><Relationship Id="rId246" Type="http://schemas.openxmlformats.org/officeDocument/2006/relationships/tags" Target="../tags/tag251.xml"/><Relationship Id="rId267" Type="http://schemas.openxmlformats.org/officeDocument/2006/relationships/tags" Target="../tags/tag272.xml"/><Relationship Id="rId288" Type="http://schemas.openxmlformats.org/officeDocument/2006/relationships/tags" Target="../tags/tag293.xml"/><Relationship Id="rId411" Type="http://schemas.openxmlformats.org/officeDocument/2006/relationships/tags" Target="../tags/tag416.xml"/><Relationship Id="rId432" Type="http://schemas.openxmlformats.org/officeDocument/2006/relationships/tags" Target="../tags/tag437.xml"/><Relationship Id="rId106" Type="http://schemas.openxmlformats.org/officeDocument/2006/relationships/tags" Target="../tags/tag111.xml"/><Relationship Id="rId127" Type="http://schemas.openxmlformats.org/officeDocument/2006/relationships/tags" Target="../tags/tag132.xml"/><Relationship Id="rId313" Type="http://schemas.openxmlformats.org/officeDocument/2006/relationships/tags" Target="../tags/tag318.xml"/><Relationship Id="rId10" Type="http://schemas.openxmlformats.org/officeDocument/2006/relationships/tags" Target="../tags/tag15.xml"/><Relationship Id="rId31" Type="http://schemas.openxmlformats.org/officeDocument/2006/relationships/tags" Target="../tags/tag36.xml"/><Relationship Id="rId52" Type="http://schemas.openxmlformats.org/officeDocument/2006/relationships/tags" Target="../tags/tag57.xml"/><Relationship Id="rId73" Type="http://schemas.openxmlformats.org/officeDocument/2006/relationships/tags" Target="../tags/tag78.xml"/><Relationship Id="rId94" Type="http://schemas.openxmlformats.org/officeDocument/2006/relationships/tags" Target="../tags/tag99.xml"/><Relationship Id="rId148" Type="http://schemas.openxmlformats.org/officeDocument/2006/relationships/tags" Target="../tags/tag153.xml"/><Relationship Id="rId169" Type="http://schemas.openxmlformats.org/officeDocument/2006/relationships/tags" Target="../tags/tag174.xml"/><Relationship Id="rId334" Type="http://schemas.openxmlformats.org/officeDocument/2006/relationships/tags" Target="../tags/tag339.xml"/><Relationship Id="rId355" Type="http://schemas.openxmlformats.org/officeDocument/2006/relationships/tags" Target="../tags/tag360.xml"/><Relationship Id="rId376" Type="http://schemas.openxmlformats.org/officeDocument/2006/relationships/tags" Target="../tags/tag381.xml"/><Relationship Id="rId397" Type="http://schemas.openxmlformats.org/officeDocument/2006/relationships/tags" Target="../tags/tag402.xml"/><Relationship Id="rId4" Type="http://schemas.openxmlformats.org/officeDocument/2006/relationships/tags" Target="../tags/tag9.xml"/><Relationship Id="rId180" Type="http://schemas.openxmlformats.org/officeDocument/2006/relationships/tags" Target="../tags/tag185.xml"/><Relationship Id="rId215" Type="http://schemas.openxmlformats.org/officeDocument/2006/relationships/tags" Target="../tags/tag220.xml"/><Relationship Id="rId236" Type="http://schemas.openxmlformats.org/officeDocument/2006/relationships/tags" Target="../tags/tag241.xml"/><Relationship Id="rId257" Type="http://schemas.openxmlformats.org/officeDocument/2006/relationships/tags" Target="../tags/tag262.xml"/><Relationship Id="rId278" Type="http://schemas.openxmlformats.org/officeDocument/2006/relationships/tags" Target="../tags/tag283.xml"/><Relationship Id="rId401" Type="http://schemas.openxmlformats.org/officeDocument/2006/relationships/tags" Target="../tags/tag406.xml"/><Relationship Id="rId422" Type="http://schemas.openxmlformats.org/officeDocument/2006/relationships/tags" Target="../tags/tag427.xml"/><Relationship Id="rId443" Type="http://schemas.openxmlformats.org/officeDocument/2006/relationships/tags" Target="../tags/tag448.xml"/><Relationship Id="rId303" Type="http://schemas.openxmlformats.org/officeDocument/2006/relationships/tags" Target="../tags/tag308.xml"/><Relationship Id="rId42" Type="http://schemas.openxmlformats.org/officeDocument/2006/relationships/tags" Target="../tags/tag47.xml"/><Relationship Id="rId84" Type="http://schemas.openxmlformats.org/officeDocument/2006/relationships/tags" Target="../tags/tag89.xml"/><Relationship Id="rId138" Type="http://schemas.openxmlformats.org/officeDocument/2006/relationships/tags" Target="../tags/tag143.xml"/><Relationship Id="rId345" Type="http://schemas.openxmlformats.org/officeDocument/2006/relationships/tags" Target="../tags/tag350.xml"/><Relationship Id="rId387" Type="http://schemas.openxmlformats.org/officeDocument/2006/relationships/tags" Target="../tags/tag392.xml"/><Relationship Id="rId191" Type="http://schemas.openxmlformats.org/officeDocument/2006/relationships/tags" Target="../tags/tag196.xml"/><Relationship Id="rId205" Type="http://schemas.openxmlformats.org/officeDocument/2006/relationships/tags" Target="../tags/tag210.xml"/><Relationship Id="rId247" Type="http://schemas.openxmlformats.org/officeDocument/2006/relationships/tags" Target="../tags/tag252.xml"/><Relationship Id="rId412" Type="http://schemas.openxmlformats.org/officeDocument/2006/relationships/tags" Target="../tags/tag417.xml"/><Relationship Id="rId107" Type="http://schemas.openxmlformats.org/officeDocument/2006/relationships/tags" Target="../tags/tag112.xml"/><Relationship Id="rId289" Type="http://schemas.openxmlformats.org/officeDocument/2006/relationships/tags" Target="../tags/tag294.xml"/><Relationship Id="rId11" Type="http://schemas.openxmlformats.org/officeDocument/2006/relationships/tags" Target="../tags/tag16.xml"/><Relationship Id="rId53" Type="http://schemas.openxmlformats.org/officeDocument/2006/relationships/tags" Target="../tags/tag58.xml"/><Relationship Id="rId149" Type="http://schemas.openxmlformats.org/officeDocument/2006/relationships/tags" Target="../tags/tag154.xml"/><Relationship Id="rId314" Type="http://schemas.openxmlformats.org/officeDocument/2006/relationships/tags" Target="../tags/tag319.xml"/><Relationship Id="rId356" Type="http://schemas.openxmlformats.org/officeDocument/2006/relationships/tags" Target="../tags/tag361.xml"/><Relationship Id="rId398" Type="http://schemas.openxmlformats.org/officeDocument/2006/relationships/tags" Target="../tags/tag403.xml"/><Relationship Id="rId95" Type="http://schemas.openxmlformats.org/officeDocument/2006/relationships/tags" Target="../tags/tag100.xml"/><Relationship Id="rId160" Type="http://schemas.openxmlformats.org/officeDocument/2006/relationships/tags" Target="../tags/tag165.xml"/><Relationship Id="rId216" Type="http://schemas.openxmlformats.org/officeDocument/2006/relationships/tags" Target="../tags/tag221.xml"/><Relationship Id="rId423" Type="http://schemas.openxmlformats.org/officeDocument/2006/relationships/tags" Target="../tags/tag428.xml"/><Relationship Id="rId258" Type="http://schemas.openxmlformats.org/officeDocument/2006/relationships/tags" Target="../tags/tag263.xml"/><Relationship Id="rId22" Type="http://schemas.openxmlformats.org/officeDocument/2006/relationships/tags" Target="../tags/tag27.xml"/><Relationship Id="rId64" Type="http://schemas.openxmlformats.org/officeDocument/2006/relationships/tags" Target="../tags/tag69.xml"/><Relationship Id="rId118" Type="http://schemas.openxmlformats.org/officeDocument/2006/relationships/tags" Target="../tags/tag123.xml"/><Relationship Id="rId325" Type="http://schemas.openxmlformats.org/officeDocument/2006/relationships/tags" Target="../tags/tag330.xml"/><Relationship Id="rId367" Type="http://schemas.openxmlformats.org/officeDocument/2006/relationships/tags" Target="../tags/tag372.xml"/><Relationship Id="rId171" Type="http://schemas.openxmlformats.org/officeDocument/2006/relationships/tags" Target="../tags/tag176.xml"/><Relationship Id="rId227" Type="http://schemas.openxmlformats.org/officeDocument/2006/relationships/tags" Target="../tags/tag232.xml"/><Relationship Id="rId269" Type="http://schemas.openxmlformats.org/officeDocument/2006/relationships/tags" Target="../tags/tag274.xml"/><Relationship Id="rId434" Type="http://schemas.openxmlformats.org/officeDocument/2006/relationships/tags" Target="../tags/tag439.xml"/><Relationship Id="rId33" Type="http://schemas.openxmlformats.org/officeDocument/2006/relationships/tags" Target="../tags/tag38.xml"/><Relationship Id="rId129" Type="http://schemas.openxmlformats.org/officeDocument/2006/relationships/tags" Target="../tags/tag134.xml"/><Relationship Id="rId280" Type="http://schemas.openxmlformats.org/officeDocument/2006/relationships/tags" Target="../tags/tag285.xml"/><Relationship Id="rId336" Type="http://schemas.openxmlformats.org/officeDocument/2006/relationships/tags" Target="../tags/tag341.xml"/><Relationship Id="rId75" Type="http://schemas.openxmlformats.org/officeDocument/2006/relationships/tags" Target="../tags/tag80.xml"/><Relationship Id="rId140" Type="http://schemas.openxmlformats.org/officeDocument/2006/relationships/tags" Target="../tags/tag145.xml"/><Relationship Id="rId182" Type="http://schemas.openxmlformats.org/officeDocument/2006/relationships/tags" Target="../tags/tag187.xml"/><Relationship Id="rId378" Type="http://schemas.openxmlformats.org/officeDocument/2006/relationships/tags" Target="../tags/tag383.xml"/><Relationship Id="rId403" Type="http://schemas.openxmlformats.org/officeDocument/2006/relationships/tags" Target="../tags/tag408.xml"/><Relationship Id="rId6" Type="http://schemas.openxmlformats.org/officeDocument/2006/relationships/tags" Target="../tags/tag11.xml"/><Relationship Id="rId238" Type="http://schemas.openxmlformats.org/officeDocument/2006/relationships/tags" Target="../tags/tag243.xml"/><Relationship Id="rId445" Type="http://schemas.openxmlformats.org/officeDocument/2006/relationships/tags" Target="../tags/tag450.xml"/><Relationship Id="rId291" Type="http://schemas.openxmlformats.org/officeDocument/2006/relationships/tags" Target="../tags/tag296.xml"/><Relationship Id="rId305" Type="http://schemas.openxmlformats.org/officeDocument/2006/relationships/tags" Target="../tags/tag310.xml"/><Relationship Id="rId347" Type="http://schemas.openxmlformats.org/officeDocument/2006/relationships/tags" Target="../tags/tag352.xml"/><Relationship Id="rId44" Type="http://schemas.openxmlformats.org/officeDocument/2006/relationships/tags" Target="../tags/tag49.xml"/><Relationship Id="rId86" Type="http://schemas.openxmlformats.org/officeDocument/2006/relationships/tags" Target="../tags/tag91.xml"/><Relationship Id="rId151" Type="http://schemas.openxmlformats.org/officeDocument/2006/relationships/tags" Target="../tags/tag156.xml"/><Relationship Id="rId389" Type="http://schemas.openxmlformats.org/officeDocument/2006/relationships/tags" Target="../tags/tag394.xml"/><Relationship Id="rId193" Type="http://schemas.openxmlformats.org/officeDocument/2006/relationships/tags" Target="../tags/tag198.xml"/><Relationship Id="rId207" Type="http://schemas.openxmlformats.org/officeDocument/2006/relationships/tags" Target="../tags/tag212.xml"/><Relationship Id="rId249" Type="http://schemas.openxmlformats.org/officeDocument/2006/relationships/tags" Target="../tags/tag254.xml"/><Relationship Id="rId414" Type="http://schemas.openxmlformats.org/officeDocument/2006/relationships/tags" Target="../tags/tag419.xml"/><Relationship Id="rId13" Type="http://schemas.openxmlformats.org/officeDocument/2006/relationships/tags" Target="../tags/tag18.xml"/><Relationship Id="rId109" Type="http://schemas.openxmlformats.org/officeDocument/2006/relationships/tags" Target="../tags/tag114.xml"/><Relationship Id="rId260" Type="http://schemas.openxmlformats.org/officeDocument/2006/relationships/tags" Target="../tags/tag265.xml"/><Relationship Id="rId316" Type="http://schemas.openxmlformats.org/officeDocument/2006/relationships/tags" Target="../tags/tag321.xml"/><Relationship Id="rId55" Type="http://schemas.openxmlformats.org/officeDocument/2006/relationships/tags" Target="../tags/tag60.xml"/><Relationship Id="rId97" Type="http://schemas.openxmlformats.org/officeDocument/2006/relationships/tags" Target="../tags/tag102.xml"/><Relationship Id="rId120" Type="http://schemas.openxmlformats.org/officeDocument/2006/relationships/tags" Target="../tags/tag125.xml"/><Relationship Id="rId358" Type="http://schemas.openxmlformats.org/officeDocument/2006/relationships/tags" Target="../tags/tag363.xml"/><Relationship Id="rId162" Type="http://schemas.openxmlformats.org/officeDocument/2006/relationships/tags" Target="../tags/tag167.xml"/><Relationship Id="rId218" Type="http://schemas.openxmlformats.org/officeDocument/2006/relationships/tags" Target="../tags/tag223.xml"/><Relationship Id="rId425" Type="http://schemas.openxmlformats.org/officeDocument/2006/relationships/tags" Target="../tags/tag430.xml"/><Relationship Id="rId271" Type="http://schemas.openxmlformats.org/officeDocument/2006/relationships/tags" Target="../tags/tag276.xml"/><Relationship Id="rId24" Type="http://schemas.openxmlformats.org/officeDocument/2006/relationships/tags" Target="../tags/tag29.xml"/><Relationship Id="rId66" Type="http://schemas.openxmlformats.org/officeDocument/2006/relationships/tags" Target="../tags/tag71.xml"/><Relationship Id="rId131" Type="http://schemas.openxmlformats.org/officeDocument/2006/relationships/tags" Target="../tags/tag136.xml"/><Relationship Id="rId327" Type="http://schemas.openxmlformats.org/officeDocument/2006/relationships/tags" Target="../tags/tag332.xml"/><Relationship Id="rId369" Type="http://schemas.openxmlformats.org/officeDocument/2006/relationships/tags" Target="../tags/tag374.xml"/><Relationship Id="rId173" Type="http://schemas.openxmlformats.org/officeDocument/2006/relationships/tags" Target="../tags/tag178.xml"/><Relationship Id="rId229" Type="http://schemas.openxmlformats.org/officeDocument/2006/relationships/tags" Target="../tags/tag234.xml"/><Relationship Id="rId380" Type="http://schemas.openxmlformats.org/officeDocument/2006/relationships/tags" Target="../tags/tag385.xml"/><Relationship Id="rId436" Type="http://schemas.openxmlformats.org/officeDocument/2006/relationships/tags" Target="../tags/tag441.xml"/><Relationship Id="rId240" Type="http://schemas.openxmlformats.org/officeDocument/2006/relationships/tags" Target="../tags/tag245.xml"/><Relationship Id="rId35" Type="http://schemas.openxmlformats.org/officeDocument/2006/relationships/tags" Target="../tags/tag40.xml"/><Relationship Id="rId77" Type="http://schemas.openxmlformats.org/officeDocument/2006/relationships/tags" Target="../tags/tag82.xml"/><Relationship Id="rId100" Type="http://schemas.openxmlformats.org/officeDocument/2006/relationships/tags" Target="../tags/tag105.xml"/><Relationship Id="rId282" Type="http://schemas.openxmlformats.org/officeDocument/2006/relationships/tags" Target="../tags/tag287.xml"/><Relationship Id="rId338" Type="http://schemas.openxmlformats.org/officeDocument/2006/relationships/tags" Target="../tags/tag343.xml"/><Relationship Id="rId8" Type="http://schemas.openxmlformats.org/officeDocument/2006/relationships/tags" Target="../tags/tag13.xml"/><Relationship Id="rId142" Type="http://schemas.openxmlformats.org/officeDocument/2006/relationships/tags" Target="../tags/tag147.xml"/><Relationship Id="rId184" Type="http://schemas.openxmlformats.org/officeDocument/2006/relationships/tags" Target="../tags/tag189.xml"/><Relationship Id="rId391" Type="http://schemas.openxmlformats.org/officeDocument/2006/relationships/tags" Target="../tags/tag396.xml"/><Relationship Id="rId405" Type="http://schemas.openxmlformats.org/officeDocument/2006/relationships/tags" Target="../tags/tag410.xml"/><Relationship Id="rId447" Type="http://schemas.openxmlformats.org/officeDocument/2006/relationships/tags" Target="../tags/tag452.xml"/><Relationship Id="rId251" Type="http://schemas.openxmlformats.org/officeDocument/2006/relationships/tags" Target="../tags/tag256.xml"/><Relationship Id="rId46" Type="http://schemas.openxmlformats.org/officeDocument/2006/relationships/tags" Target="../tags/tag51.xml"/><Relationship Id="rId293" Type="http://schemas.openxmlformats.org/officeDocument/2006/relationships/tags" Target="../tags/tag298.xml"/><Relationship Id="rId307" Type="http://schemas.openxmlformats.org/officeDocument/2006/relationships/tags" Target="../tags/tag312.xml"/><Relationship Id="rId349" Type="http://schemas.openxmlformats.org/officeDocument/2006/relationships/tags" Target="../tags/tag354.xml"/><Relationship Id="rId88" Type="http://schemas.openxmlformats.org/officeDocument/2006/relationships/tags" Target="../tags/tag93.xml"/><Relationship Id="rId111" Type="http://schemas.openxmlformats.org/officeDocument/2006/relationships/tags" Target="../tags/tag116.xml"/><Relationship Id="rId153" Type="http://schemas.openxmlformats.org/officeDocument/2006/relationships/tags" Target="../tags/tag158.xml"/><Relationship Id="rId195" Type="http://schemas.openxmlformats.org/officeDocument/2006/relationships/tags" Target="../tags/tag200.xml"/><Relationship Id="rId209" Type="http://schemas.openxmlformats.org/officeDocument/2006/relationships/tags" Target="../tags/tag214.xml"/><Relationship Id="rId360" Type="http://schemas.openxmlformats.org/officeDocument/2006/relationships/tags" Target="../tags/tag365.xml"/><Relationship Id="rId416" Type="http://schemas.openxmlformats.org/officeDocument/2006/relationships/tags" Target="../tags/tag421.xml"/><Relationship Id="rId220" Type="http://schemas.openxmlformats.org/officeDocument/2006/relationships/tags" Target="../tags/tag225.xml"/><Relationship Id="rId15" Type="http://schemas.openxmlformats.org/officeDocument/2006/relationships/tags" Target="../tags/tag20.xml"/><Relationship Id="rId57" Type="http://schemas.openxmlformats.org/officeDocument/2006/relationships/tags" Target="../tags/tag62.xml"/><Relationship Id="rId262" Type="http://schemas.openxmlformats.org/officeDocument/2006/relationships/tags" Target="../tags/tag267.xml"/><Relationship Id="rId318" Type="http://schemas.openxmlformats.org/officeDocument/2006/relationships/tags" Target="../tags/tag323.xml"/><Relationship Id="rId99" Type="http://schemas.openxmlformats.org/officeDocument/2006/relationships/tags" Target="../tags/tag104.xml"/><Relationship Id="rId122" Type="http://schemas.openxmlformats.org/officeDocument/2006/relationships/tags" Target="../tags/tag127.xml"/><Relationship Id="rId164" Type="http://schemas.openxmlformats.org/officeDocument/2006/relationships/tags" Target="../tags/tag169.xml"/><Relationship Id="rId371" Type="http://schemas.openxmlformats.org/officeDocument/2006/relationships/tags" Target="../tags/tag376.xml"/><Relationship Id="rId427" Type="http://schemas.openxmlformats.org/officeDocument/2006/relationships/tags" Target="../tags/tag432.xml"/><Relationship Id="rId26" Type="http://schemas.openxmlformats.org/officeDocument/2006/relationships/tags" Target="../tags/tag31.xml"/><Relationship Id="rId231" Type="http://schemas.openxmlformats.org/officeDocument/2006/relationships/tags" Target="../tags/tag236.xml"/><Relationship Id="rId273" Type="http://schemas.openxmlformats.org/officeDocument/2006/relationships/tags" Target="../tags/tag278.xml"/><Relationship Id="rId329" Type="http://schemas.openxmlformats.org/officeDocument/2006/relationships/tags" Target="../tags/tag334.xml"/><Relationship Id="rId68" Type="http://schemas.openxmlformats.org/officeDocument/2006/relationships/tags" Target="../tags/tag73.xml"/><Relationship Id="rId133" Type="http://schemas.openxmlformats.org/officeDocument/2006/relationships/tags" Target="../tags/tag138.xml"/><Relationship Id="rId175" Type="http://schemas.openxmlformats.org/officeDocument/2006/relationships/tags" Target="../tags/tag180.xml"/><Relationship Id="rId340" Type="http://schemas.openxmlformats.org/officeDocument/2006/relationships/tags" Target="../tags/tag345.xml"/><Relationship Id="rId200" Type="http://schemas.openxmlformats.org/officeDocument/2006/relationships/tags" Target="../tags/tag205.xml"/><Relationship Id="rId382" Type="http://schemas.openxmlformats.org/officeDocument/2006/relationships/tags" Target="../tags/tag387.xml"/><Relationship Id="rId438" Type="http://schemas.openxmlformats.org/officeDocument/2006/relationships/tags" Target="../tags/tag443.xml"/><Relationship Id="rId242" Type="http://schemas.openxmlformats.org/officeDocument/2006/relationships/tags" Target="../tags/tag247.xml"/><Relationship Id="rId284" Type="http://schemas.openxmlformats.org/officeDocument/2006/relationships/tags" Target="../tags/tag289.xml"/><Relationship Id="rId37" Type="http://schemas.openxmlformats.org/officeDocument/2006/relationships/tags" Target="../tags/tag42.xml"/><Relationship Id="rId79" Type="http://schemas.openxmlformats.org/officeDocument/2006/relationships/tags" Target="../tags/tag84.xml"/><Relationship Id="rId102" Type="http://schemas.openxmlformats.org/officeDocument/2006/relationships/tags" Target="../tags/tag107.xml"/><Relationship Id="rId144" Type="http://schemas.openxmlformats.org/officeDocument/2006/relationships/tags" Target="../tags/tag149.xml"/><Relationship Id="rId90" Type="http://schemas.openxmlformats.org/officeDocument/2006/relationships/tags" Target="../tags/tag95.xml"/><Relationship Id="rId186" Type="http://schemas.openxmlformats.org/officeDocument/2006/relationships/tags" Target="../tags/tag191.xml"/><Relationship Id="rId351" Type="http://schemas.openxmlformats.org/officeDocument/2006/relationships/tags" Target="../tags/tag356.xml"/><Relationship Id="rId393" Type="http://schemas.openxmlformats.org/officeDocument/2006/relationships/tags" Target="../tags/tag398.xml"/><Relationship Id="rId407" Type="http://schemas.openxmlformats.org/officeDocument/2006/relationships/tags" Target="../tags/tag412.xml"/><Relationship Id="rId449" Type="http://schemas.openxmlformats.org/officeDocument/2006/relationships/tags" Target="../tags/tag454.xml"/><Relationship Id="rId211" Type="http://schemas.openxmlformats.org/officeDocument/2006/relationships/tags" Target="../tags/tag216.xml"/><Relationship Id="rId253" Type="http://schemas.openxmlformats.org/officeDocument/2006/relationships/tags" Target="../tags/tag258.xml"/><Relationship Id="rId295" Type="http://schemas.openxmlformats.org/officeDocument/2006/relationships/tags" Target="../tags/tag300.xml"/><Relationship Id="rId309" Type="http://schemas.openxmlformats.org/officeDocument/2006/relationships/tags" Target="../tags/tag314.xml"/><Relationship Id="rId48" Type="http://schemas.openxmlformats.org/officeDocument/2006/relationships/tags" Target="../tags/tag53.xml"/><Relationship Id="rId113" Type="http://schemas.openxmlformats.org/officeDocument/2006/relationships/tags" Target="../tags/tag118.xml"/><Relationship Id="rId320" Type="http://schemas.openxmlformats.org/officeDocument/2006/relationships/tags" Target="../tags/tag325.xml"/><Relationship Id="rId155" Type="http://schemas.openxmlformats.org/officeDocument/2006/relationships/tags" Target="../tags/tag160.xml"/><Relationship Id="rId197" Type="http://schemas.openxmlformats.org/officeDocument/2006/relationships/tags" Target="../tags/tag202.xml"/><Relationship Id="rId362" Type="http://schemas.openxmlformats.org/officeDocument/2006/relationships/tags" Target="../tags/tag367.xml"/><Relationship Id="rId418" Type="http://schemas.openxmlformats.org/officeDocument/2006/relationships/tags" Target="../tags/tag423.xml"/><Relationship Id="rId222" Type="http://schemas.openxmlformats.org/officeDocument/2006/relationships/tags" Target="../tags/tag227.xml"/><Relationship Id="rId264" Type="http://schemas.openxmlformats.org/officeDocument/2006/relationships/tags" Target="../tags/tag269.xml"/><Relationship Id="rId17" Type="http://schemas.openxmlformats.org/officeDocument/2006/relationships/tags" Target="../tags/tag22.xml"/><Relationship Id="rId59" Type="http://schemas.openxmlformats.org/officeDocument/2006/relationships/tags" Target="../tags/tag64.xml"/><Relationship Id="rId124" Type="http://schemas.openxmlformats.org/officeDocument/2006/relationships/tags" Target="../tags/tag129.xml"/><Relationship Id="rId70" Type="http://schemas.openxmlformats.org/officeDocument/2006/relationships/tags" Target="../tags/tag75.xml"/><Relationship Id="rId166" Type="http://schemas.openxmlformats.org/officeDocument/2006/relationships/tags" Target="../tags/tag171.xml"/><Relationship Id="rId331" Type="http://schemas.openxmlformats.org/officeDocument/2006/relationships/tags" Target="../tags/tag336.xml"/><Relationship Id="rId373" Type="http://schemas.openxmlformats.org/officeDocument/2006/relationships/tags" Target="../tags/tag378.xml"/><Relationship Id="rId429" Type="http://schemas.openxmlformats.org/officeDocument/2006/relationships/tags" Target="../tags/tag434.xml"/><Relationship Id="rId1" Type="http://schemas.openxmlformats.org/officeDocument/2006/relationships/tags" Target="../tags/tag6.xml"/><Relationship Id="rId233" Type="http://schemas.openxmlformats.org/officeDocument/2006/relationships/tags" Target="../tags/tag238.xml"/><Relationship Id="rId440" Type="http://schemas.openxmlformats.org/officeDocument/2006/relationships/tags" Target="../tags/tag445.xml"/><Relationship Id="rId28" Type="http://schemas.openxmlformats.org/officeDocument/2006/relationships/tags" Target="../tags/tag33.xml"/><Relationship Id="rId275" Type="http://schemas.openxmlformats.org/officeDocument/2006/relationships/tags" Target="../tags/tag280.xml"/><Relationship Id="rId300" Type="http://schemas.openxmlformats.org/officeDocument/2006/relationships/tags" Target="../tags/tag305.xml"/><Relationship Id="rId81" Type="http://schemas.openxmlformats.org/officeDocument/2006/relationships/tags" Target="../tags/tag86.xml"/><Relationship Id="rId135" Type="http://schemas.openxmlformats.org/officeDocument/2006/relationships/tags" Target="../tags/tag140.xml"/><Relationship Id="rId177" Type="http://schemas.openxmlformats.org/officeDocument/2006/relationships/tags" Target="../tags/tag182.xml"/><Relationship Id="rId342" Type="http://schemas.openxmlformats.org/officeDocument/2006/relationships/tags" Target="../tags/tag347.xml"/><Relationship Id="rId384" Type="http://schemas.openxmlformats.org/officeDocument/2006/relationships/tags" Target="../tags/tag389.xml"/><Relationship Id="rId202" Type="http://schemas.openxmlformats.org/officeDocument/2006/relationships/tags" Target="../tags/tag207.xml"/><Relationship Id="rId244" Type="http://schemas.openxmlformats.org/officeDocument/2006/relationships/tags" Target="../tags/tag249.xml"/><Relationship Id="rId39" Type="http://schemas.openxmlformats.org/officeDocument/2006/relationships/tags" Target="../tags/tag44.xml"/><Relationship Id="rId286" Type="http://schemas.openxmlformats.org/officeDocument/2006/relationships/tags" Target="../tags/tag291.xml"/><Relationship Id="rId45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50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5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5.xml"/><Relationship Id="rId1" Type="http://schemas.openxmlformats.org/officeDocument/2006/relationships/customXml" Target="../../customXml/item5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13" Type="http://schemas.openxmlformats.org/officeDocument/2006/relationships/tags" Target="../tags/tag627.xml"/><Relationship Id="rId18" Type="http://schemas.openxmlformats.org/officeDocument/2006/relationships/tags" Target="../tags/tag632.xml"/><Relationship Id="rId26" Type="http://schemas.openxmlformats.org/officeDocument/2006/relationships/tags" Target="../tags/tag640.xml"/><Relationship Id="rId3" Type="http://schemas.openxmlformats.org/officeDocument/2006/relationships/tags" Target="../tags/tag617.xml"/><Relationship Id="rId21" Type="http://schemas.openxmlformats.org/officeDocument/2006/relationships/tags" Target="../tags/tag635.xml"/><Relationship Id="rId7" Type="http://schemas.openxmlformats.org/officeDocument/2006/relationships/tags" Target="../tags/tag621.xml"/><Relationship Id="rId12" Type="http://schemas.openxmlformats.org/officeDocument/2006/relationships/tags" Target="../tags/tag626.xml"/><Relationship Id="rId17" Type="http://schemas.openxmlformats.org/officeDocument/2006/relationships/tags" Target="../tags/tag631.xml"/><Relationship Id="rId25" Type="http://schemas.openxmlformats.org/officeDocument/2006/relationships/tags" Target="../tags/tag639.xml"/><Relationship Id="rId2" Type="http://schemas.openxmlformats.org/officeDocument/2006/relationships/tags" Target="../tags/tag616.xml"/><Relationship Id="rId16" Type="http://schemas.openxmlformats.org/officeDocument/2006/relationships/tags" Target="../tags/tag630.xml"/><Relationship Id="rId20" Type="http://schemas.openxmlformats.org/officeDocument/2006/relationships/tags" Target="../tags/tag634.xml"/><Relationship Id="rId1" Type="http://schemas.openxmlformats.org/officeDocument/2006/relationships/tags" Target="../tags/tag615.xml"/><Relationship Id="rId6" Type="http://schemas.openxmlformats.org/officeDocument/2006/relationships/tags" Target="../tags/tag620.xml"/><Relationship Id="rId11" Type="http://schemas.openxmlformats.org/officeDocument/2006/relationships/tags" Target="../tags/tag625.xml"/><Relationship Id="rId24" Type="http://schemas.openxmlformats.org/officeDocument/2006/relationships/tags" Target="../tags/tag638.xml"/><Relationship Id="rId5" Type="http://schemas.openxmlformats.org/officeDocument/2006/relationships/tags" Target="../tags/tag619.xml"/><Relationship Id="rId15" Type="http://schemas.openxmlformats.org/officeDocument/2006/relationships/tags" Target="../tags/tag629.xml"/><Relationship Id="rId23" Type="http://schemas.openxmlformats.org/officeDocument/2006/relationships/tags" Target="../tags/tag637.xml"/><Relationship Id="rId10" Type="http://schemas.openxmlformats.org/officeDocument/2006/relationships/tags" Target="../tags/tag624.xml"/><Relationship Id="rId19" Type="http://schemas.openxmlformats.org/officeDocument/2006/relationships/tags" Target="../tags/tag633.xml"/><Relationship Id="rId4" Type="http://schemas.openxmlformats.org/officeDocument/2006/relationships/tags" Target="../tags/tag618.xml"/><Relationship Id="rId9" Type="http://schemas.openxmlformats.org/officeDocument/2006/relationships/tags" Target="../tags/tag623.xml"/><Relationship Id="rId14" Type="http://schemas.openxmlformats.org/officeDocument/2006/relationships/tags" Target="../tags/tag628.xml"/><Relationship Id="rId22" Type="http://schemas.openxmlformats.org/officeDocument/2006/relationships/tags" Target="../tags/tag636.xml"/><Relationship Id="rId27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648.xml"/><Relationship Id="rId13" Type="http://schemas.openxmlformats.org/officeDocument/2006/relationships/tags" Target="../tags/tag653.xml"/><Relationship Id="rId18" Type="http://schemas.openxmlformats.org/officeDocument/2006/relationships/tags" Target="../tags/tag658.xml"/><Relationship Id="rId26" Type="http://schemas.openxmlformats.org/officeDocument/2006/relationships/tags" Target="../tags/tag666.xml"/><Relationship Id="rId3" Type="http://schemas.openxmlformats.org/officeDocument/2006/relationships/tags" Target="../tags/tag643.xml"/><Relationship Id="rId21" Type="http://schemas.openxmlformats.org/officeDocument/2006/relationships/tags" Target="../tags/tag661.xml"/><Relationship Id="rId7" Type="http://schemas.openxmlformats.org/officeDocument/2006/relationships/tags" Target="../tags/tag647.xml"/><Relationship Id="rId12" Type="http://schemas.openxmlformats.org/officeDocument/2006/relationships/tags" Target="../tags/tag652.xml"/><Relationship Id="rId17" Type="http://schemas.openxmlformats.org/officeDocument/2006/relationships/tags" Target="../tags/tag657.xml"/><Relationship Id="rId25" Type="http://schemas.openxmlformats.org/officeDocument/2006/relationships/tags" Target="../tags/tag665.xml"/><Relationship Id="rId2" Type="http://schemas.openxmlformats.org/officeDocument/2006/relationships/tags" Target="../tags/tag642.xml"/><Relationship Id="rId16" Type="http://schemas.openxmlformats.org/officeDocument/2006/relationships/tags" Target="../tags/tag656.xml"/><Relationship Id="rId20" Type="http://schemas.openxmlformats.org/officeDocument/2006/relationships/tags" Target="../tags/tag660.xml"/><Relationship Id="rId1" Type="http://schemas.openxmlformats.org/officeDocument/2006/relationships/tags" Target="../tags/tag641.xml"/><Relationship Id="rId6" Type="http://schemas.openxmlformats.org/officeDocument/2006/relationships/tags" Target="../tags/tag646.xml"/><Relationship Id="rId11" Type="http://schemas.openxmlformats.org/officeDocument/2006/relationships/tags" Target="../tags/tag651.xml"/><Relationship Id="rId24" Type="http://schemas.openxmlformats.org/officeDocument/2006/relationships/tags" Target="../tags/tag664.xml"/><Relationship Id="rId5" Type="http://schemas.openxmlformats.org/officeDocument/2006/relationships/tags" Target="../tags/tag645.xml"/><Relationship Id="rId15" Type="http://schemas.openxmlformats.org/officeDocument/2006/relationships/tags" Target="../tags/tag655.xml"/><Relationship Id="rId23" Type="http://schemas.openxmlformats.org/officeDocument/2006/relationships/tags" Target="../tags/tag663.xml"/><Relationship Id="rId10" Type="http://schemas.openxmlformats.org/officeDocument/2006/relationships/tags" Target="../tags/tag650.xml"/><Relationship Id="rId19" Type="http://schemas.openxmlformats.org/officeDocument/2006/relationships/tags" Target="../tags/tag659.xml"/><Relationship Id="rId4" Type="http://schemas.openxmlformats.org/officeDocument/2006/relationships/tags" Target="../tags/tag644.xml"/><Relationship Id="rId9" Type="http://schemas.openxmlformats.org/officeDocument/2006/relationships/tags" Target="../tags/tag649.xml"/><Relationship Id="rId14" Type="http://schemas.openxmlformats.org/officeDocument/2006/relationships/tags" Target="../tags/tag654.xml"/><Relationship Id="rId22" Type="http://schemas.openxmlformats.org/officeDocument/2006/relationships/tags" Target="../tags/tag662.xml"/><Relationship Id="rId27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5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58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6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74.xml"/><Relationship Id="rId13" Type="http://schemas.openxmlformats.org/officeDocument/2006/relationships/tags" Target="../tags/tag679.xml"/><Relationship Id="rId18" Type="http://schemas.openxmlformats.org/officeDocument/2006/relationships/tags" Target="../tags/tag684.xml"/><Relationship Id="rId26" Type="http://schemas.openxmlformats.org/officeDocument/2006/relationships/tags" Target="../tags/tag692.xml"/><Relationship Id="rId3" Type="http://schemas.openxmlformats.org/officeDocument/2006/relationships/tags" Target="../tags/tag669.xml"/><Relationship Id="rId21" Type="http://schemas.openxmlformats.org/officeDocument/2006/relationships/tags" Target="../tags/tag687.xml"/><Relationship Id="rId7" Type="http://schemas.openxmlformats.org/officeDocument/2006/relationships/tags" Target="../tags/tag673.xml"/><Relationship Id="rId12" Type="http://schemas.openxmlformats.org/officeDocument/2006/relationships/tags" Target="../tags/tag678.xml"/><Relationship Id="rId17" Type="http://schemas.openxmlformats.org/officeDocument/2006/relationships/tags" Target="../tags/tag683.xml"/><Relationship Id="rId25" Type="http://schemas.openxmlformats.org/officeDocument/2006/relationships/tags" Target="../tags/tag691.xml"/><Relationship Id="rId2" Type="http://schemas.openxmlformats.org/officeDocument/2006/relationships/tags" Target="../tags/tag668.xml"/><Relationship Id="rId16" Type="http://schemas.openxmlformats.org/officeDocument/2006/relationships/tags" Target="../tags/tag682.xml"/><Relationship Id="rId20" Type="http://schemas.openxmlformats.org/officeDocument/2006/relationships/tags" Target="../tags/tag686.xml"/><Relationship Id="rId1" Type="http://schemas.openxmlformats.org/officeDocument/2006/relationships/tags" Target="../tags/tag667.xml"/><Relationship Id="rId6" Type="http://schemas.openxmlformats.org/officeDocument/2006/relationships/tags" Target="../tags/tag672.xml"/><Relationship Id="rId11" Type="http://schemas.openxmlformats.org/officeDocument/2006/relationships/tags" Target="../tags/tag677.xml"/><Relationship Id="rId24" Type="http://schemas.openxmlformats.org/officeDocument/2006/relationships/tags" Target="../tags/tag690.xml"/><Relationship Id="rId5" Type="http://schemas.openxmlformats.org/officeDocument/2006/relationships/tags" Target="../tags/tag671.xml"/><Relationship Id="rId15" Type="http://schemas.openxmlformats.org/officeDocument/2006/relationships/tags" Target="../tags/tag681.xml"/><Relationship Id="rId23" Type="http://schemas.openxmlformats.org/officeDocument/2006/relationships/tags" Target="../tags/tag689.xml"/><Relationship Id="rId10" Type="http://schemas.openxmlformats.org/officeDocument/2006/relationships/tags" Target="../tags/tag676.xml"/><Relationship Id="rId19" Type="http://schemas.openxmlformats.org/officeDocument/2006/relationships/tags" Target="../tags/tag685.xml"/><Relationship Id="rId4" Type="http://schemas.openxmlformats.org/officeDocument/2006/relationships/tags" Target="../tags/tag670.xml"/><Relationship Id="rId9" Type="http://schemas.openxmlformats.org/officeDocument/2006/relationships/tags" Target="../tags/tag675.xml"/><Relationship Id="rId14" Type="http://schemas.openxmlformats.org/officeDocument/2006/relationships/tags" Target="../tags/tag680.xml"/><Relationship Id="rId22" Type="http://schemas.openxmlformats.org/officeDocument/2006/relationships/tags" Target="../tags/tag688.xml"/><Relationship Id="rId27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00.xml"/><Relationship Id="rId13" Type="http://schemas.openxmlformats.org/officeDocument/2006/relationships/tags" Target="../tags/tag705.xml"/><Relationship Id="rId18" Type="http://schemas.openxmlformats.org/officeDocument/2006/relationships/tags" Target="../tags/tag710.xml"/><Relationship Id="rId26" Type="http://schemas.openxmlformats.org/officeDocument/2006/relationships/tags" Target="../tags/tag718.xml"/><Relationship Id="rId3" Type="http://schemas.openxmlformats.org/officeDocument/2006/relationships/tags" Target="../tags/tag695.xml"/><Relationship Id="rId21" Type="http://schemas.openxmlformats.org/officeDocument/2006/relationships/tags" Target="../tags/tag713.xml"/><Relationship Id="rId7" Type="http://schemas.openxmlformats.org/officeDocument/2006/relationships/tags" Target="../tags/tag699.xml"/><Relationship Id="rId12" Type="http://schemas.openxmlformats.org/officeDocument/2006/relationships/tags" Target="../tags/tag704.xml"/><Relationship Id="rId17" Type="http://schemas.openxmlformats.org/officeDocument/2006/relationships/tags" Target="../tags/tag709.xml"/><Relationship Id="rId25" Type="http://schemas.openxmlformats.org/officeDocument/2006/relationships/tags" Target="../tags/tag717.xml"/><Relationship Id="rId2" Type="http://schemas.openxmlformats.org/officeDocument/2006/relationships/tags" Target="../tags/tag694.xml"/><Relationship Id="rId16" Type="http://schemas.openxmlformats.org/officeDocument/2006/relationships/tags" Target="../tags/tag708.xml"/><Relationship Id="rId20" Type="http://schemas.openxmlformats.org/officeDocument/2006/relationships/tags" Target="../tags/tag712.xml"/><Relationship Id="rId1" Type="http://schemas.openxmlformats.org/officeDocument/2006/relationships/tags" Target="../tags/tag693.xml"/><Relationship Id="rId6" Type="http://schemas.openxmlformats.org/officeDocument/2006/relationships/tags" Target="../tags/tag698.xml"/><Relationship Id="rId11" Type="http://schemas.openxmlformats.org/officeDocument/2006/relationships/tags" Target="../tags/tag703.xml"/><Relationship Id="rId24" Type="http://schemas.openxmlformats.org/officeDocument/2006/relationships/tags" Target="../tags/tag716.xml"/><Relationship Id="rId5" Type="http://schemas.openxmlformats.org/officeDocument/2006/relationships/tags" Target="../tags/tag697.xml"/><Relationship Id="rId15" Type="http://schemas.openxmlformats.org/officeDocument/2006/relationships/tags" Target="../tags/tag707.xml"/><Relationship Id="rId23" Type="http://schemas.openxmlformats.org/officeDocument/2006/relationships/tags" Target="../tags/tag715.xml"/><Relationship Id="rId10" Type="http://schemas.openxmlformats.org/officeDocument/2006/relationships/tags" Target="../tags/tag702.xml"/><Relationship Id="rId19" Type="http://schemas.openxmlformats.org/officeDocument/2006/relationships/tags" Target="../tags/tag711.xml"/><Relationship Id="rId4" Type="http://schemas.openxmlformats.org/officeDocument/2006/relationships/tags" Target="../tags/tag696.xml"/><Relationship Id="rId9" Type="http://schemas.openxmlformats.org/officeDocument/2006/relationships/tags" Target="../tags/tag701.xml"/><Relationship Id="rId14" Type="http://schemas.openxmlformats.org/officeDocument/2006/relationships/tags" Target="../tags/tag706.xml"/><Relationship Id="rId22" Type="http://schemas.openxmlformats.org/officeDocument/2006/relationships/tags" Target="../tags/tag714.xml"/><Relationship Id="rId27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6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5.xml"/><Relationship Id="rId1" Type="http://schemas.openxmlformats.org/officeDocument/2006/relationships/customXml" Target="../../customXml/item6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726.xml"/><Relationship Id="rId13" Type="http://schemas.openxmlformats.org/officeDocument/2006/relationships/tags" Target="../tags/tag731.xml"/><Relationship Id="rId18" Type="http://schemas.openxmlformats.org/officeDocument/2006/relationships/tags" Target="../tags/tag736.xml"/><Relationship Id="rId26" Type="http://schemas.openxmlformats.org/officeDocument/2006/relationships/tags" Target="../tags/tag744.xml"/><Relationship Id="rId3" Type="http://schemas.openxmlformats.org/officeDocument/2006/relationships/tags" Target="../tags/tag721.xml"/><Relationship Id="rId21" Type="http://schemas.openxmlformats.org/officeDocument/2006/relationships/tags" Target="../tags/tag739.xml"/><Relationship Id="rId7" Type="http://schemas.openxmlformats.org/officeDocument/2006/relationships/tags" Target="../tags/tag725.xml"/><Relationship Id="rId12" Type="http://schemas.openxmlformats.org/officeDocument/2006/relationships/tags" Target="../tags/tag730.xml"/><Relationship Id="rId17" Type="http://schemas.openxmlformats.org/officeDocument/2006/relationships/tags" Target="../tags/tag735.xml"/><Relationship Id="rId25" Type="http://schemas.openxmlformats.org/officeDocument/2006/relationships/tags" Target="../tags/tag743.xml"/><Relationship Id="rId2" Type="http://schemas.openxmlformats.org/officeDocument/2006/relationships/tags" Target="../tags/tag720.xml"/><Relationship Id="rId16" Type="http://schemas.openxmlformats.org/officeDocument/2006/relationships/tags" Target="../tags/tag734.xml"/><Relationship Id="rId20" Type="http://schemas.openxmlformats.org/officeDocument/2006/relationships/tags" Target="../tags/tag738.xml"/><Relationship Id="rId1" Type="http://schemas.openxmlformats.org/officeDocument/2006/relationships/tags" Target="../tags/tag719.xml"/><Relationship Id="rId6" Type="http://schemas.openxmlformats.org/officeDocument/2006/relationships/tags" Target="../tags/tag724.xml"/><Relationship Id="rId11" Type="http://schemas.openxmlformats.org/officeDocument/2006/relationships/tags" Target="../tags/tag729.xml"/><Relationship Id="rId24" Type="http://schemas.openxmlformats.org/officeDocument/2006/relationships/tags" Target="../tags/tag742.xml"/><Relationship Id="rId5" Type="http://schemas.openxmlformats.org/officeDocument/2006/relationships/tags" Target="../tags/tag723.xml"/><Relationship Id="rId15" Type="http://schemas.openxmlformats.org/officeDocument/2006/relationships/tags" Target="../tags/tag733.xml"/><Relationship Id="rId23" Type="http://schemas.openxmlformats.org/officeDocument/2006/relationships/tags" Target="../tags/tag741.xml"/><Relationship Id="rId10" Type="http://schemas.openxmlformats.org/officeDocument/2006/relationships/tags" Target="../tags/tag728.xml"/><Relationship Id="rId19" Type="http://schemas.openxmlformats.org/officeDocument/2006/relationships/tags" Target="../tags/tag737.xml"/><Relationship Id="rId4" Type="http://schemas.openxmlformats.org/officeDocument/2006/relationships/tags" Target="../tags/tag722.xml"/><Relationship Id="rId9" Type="http://schemas.openxmlformats.org/officeDocument/2006/relationships/tags" Target="../tags/tag727.xml"/><Relationship Id="rId14" Type="http://schemas.openxmlformats.org/officeDocument/2006/relationships/tags" Target="../tags/tag732.xml"/><Relationship Id="rId22" Type="http://schemas.openxmlformats.org/officeDocument/2006/relationships/tags" Target="../tags/tag740.xml"/><Relationship Id="rId27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52.xml"/><Relationship Id="rId13" Type="http://schemas.openxmlformats.org/officeDocument/2006/relationships/tags" Target="../tags/tag757.xml"/><Relationship Id="rId18" Type="http://schemas.openxmlformats.org/officeDocument/2006/relationships/tags" Target="../tags/tag762.xml"/><Relationship Id="rId26" Type="http://schemas.openxmlformats.org/officeDocument/2006/relationships/tags" Target="../tags/tag770.xml"/><Relationship Id="rId3" Type="http://schemas.openxmlformats.org/officeDocument/2006/relationships/tags" Target="../tags/tag747.xml"/><Relationship Id="rId21" Type="http://schemas.openxmlformats.org/officeDocument/2006/relationships/tags" Target="../tags/tag765.xml"/><Relationship Id="rId7" Type="http://schemas.openxmlformats.org/officeDocument/2006/relationships/tags" Target="../tags/tag751.xml"/><Relationship Id="rId12" Type="http://schemas.openxmlformats.org/officeDocument/2006/relationships/tags" Target="../tags/tag756.xml"/><Relationship Id="rId17" Type="http://schemas.openxmlformats.org/officeDocument/2006/relationships/tags" Target="../tags/tag761.xml"/><Relationship Id="rId25" Type="http://schemas.openxmlformats.org/officeDocument/2006/relationships/tags" Target="../tags/tag769.xml"/><Relationship Id="rId2" Type="http://schemas.openxmlformats.org/officeDocument/2006/relationships/tags" Target="../tags/tag746.xml"/><Relationship Id="rId16" Type="http://schemas.openxmlformats.org/officeDocument/2006/relationships/tags" Target="../tags/tag760.xml"/><Relationship Id="rId20" Type="http://schemas.openxmlformats.org/officeDocument/2006/relationships/tags" Target="../tags/tag764.xml"/><Relationship Id="rId1" Type="http://schemas.openxmlformats.org/officeDocument/2006/relationships/tags" Target="../tags/tag745.xml"/><Relationship Id="rId6" Type="http://schemas.openxmlformats.org/officeDocument/2006/relationships/tags" Target="../tags/tag750.xml"/><Relationship Id="rId11" Type="http://schemas.openxmlformats.org/officeDocument/2006/relationships/tags" Target="../tags/tag755.xml"/><Relationship Id="rId24" Type="http://schemas.openxmlformats.org/officeDocument/2006/relationships/tags" Target="../tags/tag768.xml"/><Relationship Id="rId5" Type="http://schemas.openxmlformats.org/officeDocument/2006/relationships/tags" Target="../tags/tag749.xml"/><Relationship Id="rId15" Type="http://schemas.openxmlformats.org/officeDocument/2006/relationships/tags" Target="../tags/tag759.xml"/><Relationship Id="rId23" Type="http://schemas.openxmlformats.org/officeDocument/2006/relationships/tags" Target="../tags/tag767.xml"/><Relationship Id="rId10" Type="http://schemas.openxmlformats.org/officeDocument/2006/relationships/tags" Target="../tags/tag754.xml"/><Relationship Id="rId19" Type="http://schemas.openxmlformats.org/officeDocument/2006/relationships/tags" Target="../tags/tag763.xml"/><Relationship Id="rId4" Type="http://schemas.openxmlformats.org/officeDocument/2006/relationships/tags" Target="../tags/tag748.xml"/><Relationship Id="rId9" Type="http://schemas.openxmlformats.org/officeDocument/2006/relationships/tags" Target="../tags/tag753.xml"/><Relationship Id="rId14" Type="http://schemas.openxmlformats.org/officeDocument/2006/relationships/tags" Target="../tags/tag758.xml"/><Relationship Id="rId22" Type="http://schemas.openxmlformats.org/officeDocument/2006/relationships/tags" Target="../tags/tag766.xml"/><Relationship Id="rId27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7.xml"/><Relationship Id="rId1" Type="http://schemas.openxmlformats.org/officeDocument/2006/relationships/customXml" Target="../../customXml/item6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9.xml"/><Relationship Id="rId1" Type="http://schemas.openxmlformats.org/officeDocument/2006/relationships/customXml" Target="../../customXml/item6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0772F9-F0FC-4258-943A-483E60A3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4D0D3-633D-52CF-E20B-AF56FD88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/>
                  <a:t>Elektrisk potential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da-DK" dirty="0"/>
                  <a:t> for punktladning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87" b="-245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599961-5EE1-30F3-87D4-8F45C5A30FDA}"/>
              </a:ext>
            </a:extLst>
          </p:cNvPr>
          <p:cNvGrpSpPr/>
          <p:nvPr/>
        </p:nvGrpSpPr>
        <p:grpSpPr>
          <a:xfrm>
            <a:off x="3837674" y="2021024"/>
            <a:ext cx="5186478" cy="2815952"/>
            <a:chOff x="2638822" y="2161828"/>
            <a:chExt cx="5186478" cy="2815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/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ts val="432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uk-UA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/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da-DK" dirty="0" err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206C9E-6B06-4A67-45EE-7D315C3992A7}"/>
                </a:ext>
              </a:extLst>
            </p:cNvPr>
            <p:cNvCxnSpPr>
              <a:stCxn id="6" idx="2"/>
              <a:endCxn id="9" idx="0"/>
            </p:cNvCxnSpPr>
            <p:nvPr/>
          </p:nvCxnSpPr>
          <p:spPr bwMode="auto">
            <a:xfrm>
              <a:off x="3502918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/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/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941EF5-ADAA-3A79-C15E-D103E15EAFEF}"/>
                </a:ext>
              </a:extLst>
            </p:cNvPr>
            <p:cNvCxnSpPr>
              <a:stCxn id="14" idx="1"/>
              <a:endCxn id="6" idx="3"/>
            </p:cNvCxnSpPr>
            <p:nvPr/>
          </p:nvCxnSpPr>
          <p:spPr bwMode="auto">
            <a:xfrm flipH="1">
              <a:off x="4367014" y="2648186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/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blipFill>
                  <a:blip r:embed="rId9"/>
                  <a:stretch>
                    <a:fillRect r="-12727" b="-75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D119E2-AB3A-C80C-39A2-EC76FE474B5A}"/>
                </a:ext>
              </a:extLst>
            </p:cNvPr>
            <p:cNvCxnSpPr/>
            <p:nvPr/>
          </p:nvCxnSpPr>
          <p:spPr bwMode="auto">
            <a:xfrm flipH="1">
              <a:off x="4367014" y="4491422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/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41B438-DAD1-5B0A-9577-F38AB870CB4B}"/>
                </a:ext>
              </a:extLst>
            </p:cNvPr>
            <p:cNvCxnSpPr/>
            <p:nvPr/>
          </p:nvCxnSpPr>
          <p:spPr bwMode="auto">
            <a:xfrm>
              <a:off x="7031310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/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/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blipFill>
                  <a:blip r:embed="rId12"/>
                  <a:stretch>
                    <a:fillRect r="-12727" b="-7317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852F507-FBD9-0D81-0565-30F9D38D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8905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er enheden for elektrisk potential?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2BEC73-27F6-419E-B3E6-05998719229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EFF779-8C60-4041-AD8F-725D2A469A5A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CA413FCE-021A-43DE-AB1D-8D76CF14379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CF7A62-99D8-4ADB-96EA-D2EAC0C2812E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C00A4C-6AED-4AC5-A34C-BE2884F46221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28400" y="6007100"/>
            <a:ext cx="762000" cy="762000"/>
          </a:xfrm>
          <a:prstGeom prst="ellipse">
            <a:avLst/>
          </a:prstGeom>
          <a:solidFill>
            <a:srgbClr val="79238E"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</a:srgbClr>
          </a:solidFill>
          <a:ln w="9525" cap="flat" cmpd="sng" algn="ctr">
            <a:solidFill>
              <a:srgbClr val="79238E"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63443-5AD7-4194-B2C8-E5D24B972E2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EE5F9-2AE0-4C19-963F-1AD33D72694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43ECA-73B3-4C81-9807-0BCE9C9672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 (joule)</a:t>
            </a:r>
            <a:endParaRPr lang="da-DK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F171F-64D5-4F52-B3D7-9025B12736E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BA2760-7118-4D10-AB92-92D7F9429587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58925C-EAD3-4C17-A944-BBBF771B4CA0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1AF4D-582A-4C19-92D8-1481797C8B5D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fr-FR">
                <a:latin typeface="+mn-lt"/>
              </a:rPr>
              <a:t>J/C (joule per coulomb)</a:t>
            </a:r>
            <a:endParaRPr lang="da-DK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7A4796-1EF1-4A3B-B0E7-ECF93BACA43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506E0D-8747-4B3A-888D-83BAAD17E7D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6DF22E-050B-4FE0-9B50-AF1C3780965E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54457-F4BA-4602-9D54-57C10906DFF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V (volt)</a:t>
            </a:r>
            <a:endParaRPr lang="da-DK" dirty="0" err="1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B70DA-CF17-479F-A065-8069E17AB6D5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46A4E98-96C9-4BA4-8C2E-D9C4D3B6FE82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CFA79B9-B691-426A-81DF-89E69C07EB46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FB3F89-F535-4A92-8F80-1E2D97F55235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A (ampere)</a:t>
            </a:r>
            <a:endParaRPr lang="da-DK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E896-26C6-4EE3-B50B-8BA033CE3B79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86650E-C3B5-4060-BCE4-AC1F7C208CAB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FDC309-3B48-4388-B2DE-CAA896713723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EE16F-7627-4AE3-894A-D19179F6DCB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25500" y="433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pt-BR">
                <a:latin typeface="+mn-lt"/>
              </a:rPr>
              <a:t>R/N (ohm per newton)</a:t>
            </a:r>
            <a:endParaRPr lang="da-DK" dirty="0" err="1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941BB-2D6E-40B9-9DF8-FC4D6F63825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0325100" y="449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6AFF123-E40A-4956-AEA5-964CCDCEE98B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825500" y="464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CB04B3-7F1F-474E-9FFF-574A15433F83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825500" y="464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7320E1-7D48-4024-B2B2-8A472F2A53C1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25500" y="496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V/m (volt per meter)</a:t>
            </a:r>
            <a:endParaRPr lang="da-DK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F277B-3BDD-451F-8B6B-83F56B9F92E3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325100" y="513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3E93B85-D82D-4CFC-89BC-D64E4D70FE93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825500" y="528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EC4BFA-05C1-4A35-82C1-705CB16753C6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825500" y="528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5" name="Date Placeholder 1">
            <a:extLst>
              <a:ext uri="{FF2B5EF4-FFF2-40B4-BE49-F238E27FC236}">
                <a16:creationId xmlns:a16="http://schemas.microsoft.com/office/drawing/2014/main" id="{DE83E74B-5E45-1E59-16F2-ED732717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127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er enheden for elektrisk potential?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62E334-C07E-4769-B35D-960FEA41B8A5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D1D302-2921-4CB2-B573-4F99AF5DE82F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9930E7C-E87A-4308-B12E-DBD189F60248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FA72A1-7073-47EC-BB25-B3FADBAC8224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244F1-CF97-4B78-AA31-AF022ED5B26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5EAA8-F0DC-496F-AB98-4620A845E46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CB624-6808-41C6-9140-9B62289D2F1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 (joule)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A7232-B202-4B29-A55F-E59C6BE7549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09F55A-FF72-4DD2-9CC4-3B6C992AE565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81D6DB-485A-47A8-8EF9-8860DCD3FBE4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B22CF-0029-4F46-9B90-09C37F68A61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fr-FR">
                <a:latin typeface="+mn-lt"/>
              </a:rPr>
              <a:t>J/C (joule per coulomb)</a:t>
            </a:r>
            <a:endParaRPr lang="da-DK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E3083-006F-4D52-AEA6-9E54116BCF3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42712-8585-49B7-843C-769750745F0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3917CF-A3A4-47DA-8F39-99CDA0DDAF63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E5178-B3CA-41CE-9353-86AE3C3A622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V (volt)</a:t>
            </a:r>
            <a:endParaRPr lang="da-DK" dirty="0" err="1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442CD-F62B-43C5-BD15-2BCA01C46C5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A0FE206-122A-492D-B3EE-8CD38F27FF9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9C1322-31F2-4FDF-ABE6-9F7CA8FEA882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C46F8-5817-415C-A7C4-7C265191940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A (ampere)</a:t>
            </a:r>
            <a:endParaRPr lang="da-DK" dirty="0" err="1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44FDF6-2949-49A4-908F-81C45F6F44D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B1164C-E5AC-48DF-AB86-1E8C3BA1E625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9B08ED4-7006-497D-9D41-22F0D9210749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AD2709-9099-4663-82FB-BFFA6AF48F24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25500" y="433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pt-BR">
                <a:latin typeface="+mn-lt"/>
              </a:rPr>
              <a:t>R/N (ohm per newton)</a:t>
            </a:r>
            <a:endParaRPr lang="da-DK" dirty="0" err="1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74F2B2-BC73-4F13-8042-CD509F8761B7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0325100" y="449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38CE34-755F-4E6D-B82D-F0052FF8B8A7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825500" y="464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BB8706-B958-4343-9FE5-401A09ECCC36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825500" y="464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40A6E-0786-4FE5-BFCE-E9D4C0FCF29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825500" y="496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V/m (volt per meter)</a:t>
            </a:r>
            <a:endParaRPr lang="da-DK" dirty="0" err="1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761D43-6D5F-4A0C-82FC-0D5C4C100E9F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0325100" y="513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B236B43-CA69-47F4-93A9-8FE5AC978FD1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825500" y="528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F39F6A-3251-4CE0-A9D2-FE4EB1764A66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825500" y="528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EC628A-DDF1-40BE-822B-5ED537557B63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0" y="5486400"/>
            <a:ext cx="12179300" cy="1219200"/>
          </a:xfrm>
          <a:prstGeom prst="rect">
            <a:avLst/>
          </a:prstGeom>
          <a:solidFill>
            <a:srgbClr val="666666">
              <a:alpha val="40000"/>
              <a:alpha val="0"/>
              <a:alpha val="0"/>
              <a:alpha val="0"/>
              <a:alpha val="0"/>
              <a:alpha val="40000"/>
              <a:alpha val="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  <a:alpha val="0"/>
                <a:alpha val="0"/>
                <a:alpha val="0"/>
                <a:alpha val="40000"/>
                <a:alpha val="0"/>
                <a:alpha val="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7" name="Date Placeholder 1">
            <a:extLst>
              <a:ext uri="{FF2B5EF4-FFF2-40B4-BE49-F238E27FC236}">
                <a16:creationId xmlns:a16="http://schemas.microsoft.com/office/drawing/2014/main" id="{F1E4C798-ED2C-3E05-818F-F9577F23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96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/>
                  <a:t>Elektrisk potential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da-DK" dirty="0"/>
                  <a:t> for punktladning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87" b="-245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599961-5EE1-30F3-87D4-8F45C5A30FDA}"/>
              </a:ext>
            </a:extLst>
          </p:cNvPr>
          <p:cNvGrpSpPr/>
          <p:nvPr/>
        </p:nvGrpSpPr>
        <p:grpSpPr>
          <a:xfrm>
            <a:off x="3837674" y="2021024"/>
            <a:ext cx="5186478" cy="2815952"/>
            <a:chOff x="2638822" y="2161828"/>
            <a:chExt cx="5186478" cy="2815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/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ts val="432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uk-UA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/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da-DK" dirty="0" err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206C9E-6B06-4A67-45EE-7D315C3992A7}"/>
                </a:ext>
              </a:extLst>
            </p:cNvPr>
            <p:cNvCxnSpPr>
              <a:stCxn id="6" idx="2"/>
              <a:endCxn id="9" idx="0"/>
            </p:cNvCxnSpPr>
            <p:nvPr/>
          </p:nvCxnSpPr>
          <p:spPr bwMode="auto">
            <a:xfrm>
              <a:off x="3502918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/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/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941EF5-ADAA-3A79-C15E-D103E15EAFEF}"/>
                </a:ext>
              </a:extLst>
            </p:cNvPr>
            <p:cNvCxnSpPr>
              <a:stCxn id="14" idx="1"/>
              <a:endCxn id="6" idx="3"/>
            </p:cNvCxnSpPr>
            <p:nvPr/>
          </p:nvCxnSpPr>
          <p:spPr bwMode="auto">
            <a:xfrm flipH="1">
              <a:off x="4367014" y="2648186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/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blipFill>
                  <a:blip r:embed="rId9"/>
                  <a:stretch>
                    <a:fillRect r="-12727" b="-75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D119E2-AB3A-C80C-39A2-EC76FE474B5A}"/>
                </a:ext>
              </a:extLst>
            </p:cNvPr>
            <p:cNvCxnSpPr/>
            <p:nvPr/>
          </p:nvCxnSpPr>
          <p:spPr bwMode="auto">
            <a:xfrm flipH="1">
              <a:off x="4367014" y="4491422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/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41B438-DAD1-5B0A-9577-F38AB870CB4B}"/>
                </a:ext>
              </a:extLst>
            </p:cNvPr>
            <p:cNvCxnSpPr/>
            <p:nvPr/>
          </p:nvCxnSpPr>
          <p:spPr bwMode="auto">
            <a:xfrm>
              <a:off x="7031310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/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/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blipFill>
                  <a:blip r:embed="rId12"/>
                  <a:stretch>
                    <a:fillRect r="-12727" b="-7317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4A159-ECCE-3306-E90F-0E38505D7615}"/>
                  </a:ext>
                </a:extLst>
              </p:cNvPr>
              <p:cNvSpPr txBox="1"/>
              <p:nvPr/>
            </p:nvSpPr>
            <p:spPr>
              <a:xfrm>
                <a:off x="2107580" y="2261161"/>
                <a:ext cx="1181157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4A159-ECCE-3306-E90F-0E38505D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80" y="2261161"/>
                <a:ext cx="1181157" cy="4594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F7BBD-BAC8-C3D7-4331-4DF3F25AF811}"/>
                  </a:ext>
                </a:extLst>
              </p:cNvPr>
              <p:cNvSpPr txBox="1"/>
              <p:nvPr/>
            </p:nvSpPr>
            <p:spPr>
              <a:xfrm>
                <a:off x="2107580" y="4137419"/>
                <a:ext cx="118436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F7BBD-BAC8-C3D7-4331-4DF3F25AF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80" y="4137419"/>
                <a:ext cx="1184362" cy="4610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4316-B9F5-0FAE-8D0C-DDCFF31510B9}"/>
                  </a:ext>
                </a:extLst>
              </p:cNvPr>
              <p:cNvSpPr txBox="1"/>
              <p:nvPr/>
            </p:nvSpPr>
            <p:spPr>
              <a:xfrm>
                <a:off x="9566080" y="4137419"/>
                <a:ext cx="112210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4316-B9F5-0FAE-8D0C-DDCFF315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080" y="4137419"/>
                <a:ext cx="1122102" cy="4610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6B99-FF12-AA4F-AAAD-6760A2100268}"/>
                  </a:ext>
                </a:extLst>
              </p:cNvPr>
              <p:cNvSpPr txBox="1"/>
              <p:nvPr/>
            </p:nvSpPr>
            <p:spPr>
              <a:xfrm>
                <a:off x="9556223" y="2364074"/>
                <a:ext cx="6969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6B99-FF12-AA4F-AAAD-6760A210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23" y="2364074"/>
                <a:ext cx="696922" cy="246221"/>
              </a:xfrm>
              <a:prstGeom prst="rect">
                <a:avLst/>
              </a:prstGeom>
              <a:blipFill>
                <a:blip r:embed="rId16"/>
                <a:stretch>
                  <a:fillRect r="-6140" b="-3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7E2282E3-F6FD-72A2-9650-8C66E89C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0152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potential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DFE1F-DEC1-2112-871C-67EDBA8645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da-DK" dirty="0"/>
                  <a:t>Det elektriske potential for punktladningen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a-DK" dirty="0"/>
                  <a:t> er givet ved </a:t>
                </a:r>
                <a:endParaRPr lang="da-DK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 algn="just">
                  <a:buNone/>
                </a:pPr>
                <a:r>
                  <a:rPr lang="da-DK" dirty="0"/>
                  <a:t>og har enheden volt (V)</a:t>
                </a:r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r>
                  <a:rPr lang="da-DK" dirty="0"/>
                  <a:t>Har du flere punktladninger lægges potentialerne sammen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r>
                  <a:rPr lang="da-DK" dirty="0"/>
                  <a:t>eller ladningstætheden integreres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DFE1F-DEC1-2112-871C-67EDBA864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2203-B671-C42C-FA5B-6962CE308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651" y="4732550"/>
            <a:ext cx="2902099" cy="838243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85FF61A6-1562-9C45-770D-FD5E48A5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939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felt fra potentialet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599961-5EE1-30F3-87D4-8F45C5A30FDA}"/>
              </a:ext>
            </a:extLst>
          </p:cNvPr>
          <p:cNvGrpSpPr/>
          <p:nvPr/>
        </p:nvGrpSpPr>
        <p:grpSpPr>
          <a:xfrm>
            <a:off x="3837674" y="2021024"/>
            <a:ext cx="5186478" cy="2815952"/>
            <a:chOff x="2638822" y="2161828"/>
            <a:chExt cx="5186478" cy="2815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/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ts val="432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uk-UA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1A1BCE-E3E2-7306-10F9-2C49EFCB4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2161828"/>
                  <a:ext cx="1728192" cy="97271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/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da-DK" dirty="0" err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EA5E2EF-89B6-8A39-8081-CC565AE44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8822" y="4005064"/>
                  <a:ext cx="1728192" cy="97271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206C9E-6B06-4A67-45EE-7D315C3992A7}"/>
                </a:ext>
              </a:extLst>
            </p:cNvPr>
            <p:cNvCxnSpPr>
              <a:stCxn id="6" idx="2"/>
              <a:endCxn id="9" idx="0"/>
            </p:cNvCxnSpPr>
            <p:nvPr/>
          </p:nvCxnSpPr>
          <p:spPr bwMode="auto">
            <a:xfrm>
              <a:off x="3502918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/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8E4E10-BA98-C3F3-4F1A-FB82EB0D1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918" y="3315094"/>
                  <a:ext cx="174535" cy="5041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/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a-DK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C6DEB7-C8FB-B9E6-A813-064AC9C71F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7108" y="2161828"/>
                  <a:ext cx="1728192" cy="9727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941EF5-ADAA-3A79-C15E-D103E15EAFEF}"/>
                </a:ext>
              </a:extLst>
            </p:cNvPr>
            <p:cNvCxnSpPr>
              <a:stCxn id="14" idx="1"/>
              <a:endCxn id="6" idx="3"/>
            </p:cNvCxnSpPr>
            <p:nvPr/>
          </p:nvCxnSpPr>
          <p:spPr bwMode="auto">
            <a:xfrm flipH="1">
              <a:off x="4367014" y="2648186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/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9860EB-F19F-3CA4-8609-68AD4C804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2401965"/>
                  <a:ext cx="333425" cy="246221"/>
                </a:xfrm>
                <a:prstGeom prst="rect">
                  <a:avLst/>
                </a:prstGeom>
                <a:blipFill>
                  <a:blip r:embed="rId8"/>
                  <a:stretch>
                    <a:fillRect r="-12727" b="-75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D119E2-AB3A-C80C-39A2-EC76FE474B5A}"/>
                </a:ext>
              </a:extLst>
            </p:cNvPr>
            <p:cNvCxnSpPr/>
            <p:nvPr/>
          </p:nvCxnSpPr>
          <p:spPr bwMode="auto">
            <a:xfrm flipH="1">
              <a:off x="4367014" y="4491422"/>
              <a:ext cx="173009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/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a-DK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da-DK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0" lang="da-DK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pitchFamily="-80" charset="-128"/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ADDDFB89-22C2-C01E-D8F8-0E008F4030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5206" y="3999849"/>
                  <a:ext cx="1728192" cy="97271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 algn="ctr">
                  <a:solidFill>
                    <a:schemeClr val="bg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41B438-DAD1-5B0A-9577-F38AB870CB4B}"/>
                </a:ext>
              </a:extLst>
            </p:cNvPr>
            <p:cNvCxnSpPr/>
            <p:nvPr/>
          </p:nvCxnSpPr>
          <p:spPr bwMode="auto">
            <a:xfrm>
              <a:off x="7031310" y="3134544"/>
              <a:ext cx="0" cy="87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/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2F8345-BB8D-1D63-5554-9892E87DD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310" y="3315094"/>
                  <a:ext cx="174535" cy="5041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/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oMath>
                    </m:oMathPara>
                  </a14:m>
                  <a:endParaRPr lang="da-DK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BC755C-F341-558B-F008-B1F6B74F9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97" y="4239986"/>
                  <a:ext cx="333425" cy="246221"/>
                </a:xfrm>
                <a:prstGeom prst="rect">
                  <a:avLst/>
                </a:prstGeom>
                <a:blipFill>
                  <a:blip r:embed="rId11"/>
                  <a:stretch>
                    <a:fillRect r="-12727" b="-7317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4A159-ECCE-3306-E90F-0E38505D7615}"/>
                  </a:ext>
                </a:extLst>
              </p:cNvPr>
              <p:cNvSpPr txBox="1"/>
              <p:nvPr/>
            </p:nvSpPr>
            <p:spPr>
              <a:xfrm>
                <a:off x="2107580" y="2261161"/>
                <a:ext cx="1181157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4A159-ECCE-3306-E90F-0E38505D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80" y="2261161"/>
                <a:ext cx="1181157" cy="4594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F7BBD-BAC8-C3D7-4331-4DF3F25AF811}"/>
                  </a:ext>
                </a:extLst>
              </p:cNvPr>
              <p:cNvSpPr txBox="1"/>
              <p:nvPr/>
            </p:nvSpPr>
            <p:spPr>
              <a:xfrm>
                <a:off x="2107580" y="4137419"/>
                <a:ext cx="118436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F7BBD-BAC8-C3D7-4331-4DF3F25AF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80" y="4137419"/>
                <a:ext cx="1184362" cy="461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4316-B9F5-0FAE-8D0C-DDCFF31510B9}"/>
                  </a:ext>
                </a:extLst>
              </p:cNvPr>
              <p:cNvSpPr txBox="1"/>
              <p:nvPr/>
            </p:nvSpPr>
            <p:spPr>
              <a:xfrm>
                <a:off x="9566080" y="4137419"/>
                <a:ext cx="112210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4316-B9F5-0FAE-8D0C-DDCFF315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080" y="4137419"/>
                <a:ext cx="1122102" cy="4610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6B99-FF12-AA4F-AAAD-6760A2100268}"/>
                  </a:ext>
                </a:extLst>
              </p:cNvPr>
              <p:cNvSpPr txBox="1"/>
              <p:nvPr/>
            </p:nvSpPr>
            <p:spPr>
              <a:xfrm>
                <a:off x="9556223" y="2364074"/>
                <a:ext cx="6969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6B99-FF12-AA4F-AAAD-6760A210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23" y="2364074"/>
                <a:ext cx="696922" cy="246221"/>
              </a:xfrm>
              <a:prstGeom prst="rect">
                <a:avLst/>
              </a:prstGeom>
              <a:blipFill>
                <a:blip r:embed="rId15"/>
                <a:stretch>
                  <a:fillRect r="-6140" b="-3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44DF7BE9-34FE-3D6D-D421-8962BA96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4987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felt fra potentialet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435CF-C925-C6AC-C6D1-A07FA7070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Det elektriske felt relaterer til det elektriske potential ved 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a-DK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a-D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Hvor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da-DK" dirty="0"/>
                  <a:t> betegner gradienten, som i kartesiske koordinater 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</a:rPr>
                      <m:t>∇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435CF-C925-C6AC-C6D1-A07FA7070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E27E849-EB53-BFA4-150D-8E8E7689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435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gælder om elektrisk felt og potential?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7D4238-842B-4309-AC67-9AA5180DCC8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010207-769B-4346-B016-6F25153C65BC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94913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A0E22FE2-8B97-4B1F-B3A8-14C89B80D06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BAC33A-A360-4557-9F83-7155E80D61B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F0257E-C9D5-436D-BEC2-5547E926F13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39513" y="6007100"/>
            <a:ext cx="762000" cy="762000"/>
          </a:xfrm>
          <a:prstGeom prst="ellipse">
            <a:avLst/>
          </a:prstGeom>
          <a:solidFill>
            <a:srgbClr val="79238E">
              <a:alpha val="100000"/>
            </a:srgbClr>
          </a:solidFill>
          <a:ln w="9525" cap="flat" cmpd="sng" algn="ctr">
            <a:solidFill>
              <a:srgbClr val="79238E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DAEDB-4EA9-46AA-8DC5-2ACC01715E8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93636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1AB53-6897-4F3D-92B5-AC118870305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25895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60AB6-E140-4102-84BC-8252B2F08B2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090" y="179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positivt når potentialet er negativt</a:t>
            </a:r>
            <a:endParaRPr lang="da-DK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6E59B-F4F8-4293-8698-79509983B1E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36321" y="196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BEC69F-2428-47D6-881A-3D6EC2E216ED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38090" y="211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4A264F-3534-4446-9495-44F66D723EDA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38090" y="211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848CA-5525-4DBA-87A5-3BD064216E0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8090" y="243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peger i den retning, hvor potentialet falder mest</a:t>
            </a:r>
            <a:endParaRPr lang="da-DK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1412F-978D-4C25-905F-934E28764ECC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36321" y="259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D9B1AA-5DC8-4780-A0A2-BFF2FAE27F15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38090" y="275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FC726E-8612-4507-AD38-B7D7D3ED5A74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38090" y="275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AB7D4-779E-4BF9-A8C0-CC12C43454D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38090" y="306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vinkelret på equipotentialfladerne</a:t>
            </a:r>
            <a:endParaRPr lang="da-DK" dirty="0" err="1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D9F-C983-4E0E-A8D4-2B227DDE94A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36321" y="323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2ACAAE-66DD-425D-8E4C-AC2998DE4183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38090" y="338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A61804-EAFE-4E00-A194-7778B6394624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838090" y="338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BE72D-7111-451E-B90A-BED60850151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38090" y="370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tangentielt med equipotentialfladerne</a:t>
            </a:r>
            <a:endParaRPr lang="da-DK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8FB64D-C2FE-44ED-AB3A-63B5274DC20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336321" y="386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C05C6EB-4911-45AE-8E0F-A66EF1C98159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38090" y="402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9E6308-0DA4-4F86-8D5B-1E5532F1DC78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38090" y="402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EB15C2-B716-45B5-A980-6FE8B5FC4BA9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38090" y="433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angiver retningen en positiv testladning vil mærke en elektrisk kraft</a:t>
            </a:r>
            <a:endParaRPr lang="da-DK" dirty="0" err="1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A4343A-0EDD-41A2-BD8C-04E121DEDCEC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0336321" y="450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C9912F-DF2E-4366-B8DF-F899F012FDEE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838090" y="465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7B33A7-284F-450E-82B6-F9D82C3E4C70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838090" y="465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8D5C7-B135-4877-B36D-CF6CB6D16852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38090" y="497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aldrig nul</a:t>
            </a:r>
            <a:endParaRPr lang="da-DK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51575-F6A5-4AEC-BE7C-201648C33E68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336321" y="513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B918ACE-E85E-4F16-A047-C0E917EF01F6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838090" y="529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6D24D0-D963-4897-9E50-258CB5F24C60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838090" y="529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5" name="Date Placeholder 1">
            <a:extLst>
              <a:ext uri="{FF2B5EF4-FFF2-40B4-BE49-F238E27FC236}">
                <a16:creationId xmlns:a16="http://schemas.microsoft.com/office/drawing/2014/main" id="{D917576C-214E-FF81-CB6D-AFB19F37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4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gælder om elektrisk felt og potential?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DCD0F4-7BDC-4837-BAA1-009AF69E5215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88E650-B9C1-4D66-84DF-858236638A2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94913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C431B2C0-F58C-48D1-9F75-AC39B3FACC0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C43290-378B-4639-96BA-7014E30362CE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30650-7591-401E-802D-B022D17F16A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93636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581BF-A79A-4A83-9238-DC69A49DEA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25895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01B9F-42AA-46B4-B699-0E8521D5106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38090" y="179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positivt når potentialet er negativt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2897D-A0C6-471F-9664-04FB122A324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36321" y="196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33B2C4-2511-4799-8998-93D7A3850DF4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38090" y="211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1CE22D-ACEF-4663-9393-4EAD34BAD09A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38090" y="211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64B57-5452-4FE7-855E-43F491FADAA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38090" y="243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peger i den retning, hvor potentialet falder mest</a:t>
            </a:r>
            <a:endParaRPr lang="da-DK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88B22-022B-4407-BA90-3B8CC79D520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36321" y="259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34A416-EDEB-42D7-8EB3-B717E1D4290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838090" y="275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1EA375-14CE-43DB-AB58-DC7F7A8AA2E8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38090" y="275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E51A0-DF3F-4D33-BB52-68E58431406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38090" y="306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vinkelret på equipotentialfladerne</a:t>
            </a:r>
            <a:endParaRPr lang="da-DK" dirty="0" err="1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ED2A4-6A3F-495F-A1C7-DE493B9E807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36321" y="323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F634FF-530A-4EDF-A669-FD12BA9EEA9E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38090" y="338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D9447-A7D0-4743-BEDF-0E34BF2F5315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38090" y="338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781B8C-0DE2-400B-963A-2B57F52C21B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38090" y="370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tangentielt med equipotentialfladerne</a:t>
            </a:r>
            <a:endParaRPr lang="da-DK" dirty="0" err="1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049C6-09E2-4D0C-A73A-9C715EDAE21D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336321" y="386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150A03-6E8A-4EF2-89E4-77B702E8E89D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38090" y="402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46978F-89A9-4C93-BAE2-C456F2850024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38090" y="402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6770A-A6F6-48E3-B894-BC415CD0DDE4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38090" y="4338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angiver retningen en positiv testladning vil mærke en elektrisk kraft</a:t>
            </a:r>
            <a:endParaRPr lang="da-DK" dirty="0" err="1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49EDF1-301D-4099-A485-975CFA59617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0336321" y="4503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167DFE-4E2E-470D-9A78-981C3EE7C0EB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838090" y="4655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7930CE-1BC1-4822-896C-91B91F9AA996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838090" y="4655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79AF14-8129-4E4C-8619-F9D82936FBD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838090" y="4973320"/>
            <a:ext cx="1051423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Det elektriske felt er aldrig nul</a:t>
            </a:r>
            <a:endParaRPr lang="da-DK" dirty="0" err="1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99EE2-10C2-4BFE-A24C-B97438A08231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0336321" y="513842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F38A48-CB32-4125-9C76-EAEF45CEFD4B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838090" y="5290820"/>
            <a:ext cx="949823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8E8652B-9491-49D9-B603-A1F6B6DDC018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838090" y="529082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021FE6-BD35-4541-8913-9D45888AFE09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0" y="5486400"/>
            <a:ext cx="12190413" cy="1219200"/>
          </a:xfrm>
          <a:prstGeom prst="rect">
            <a:avLst/>
          </a:prstGeom>
          <a:solidFill>
            <a:srgbClr val="666666">
              <a:alpha val="40000"/>
            </a:srgbClr>
          </a:solidFill>
          <a:ln w="12700" cap="flat" cmpd="sng" algn="ctr">
            <a:solidFill>
              <a:srgbClr val="808080">
                <a:alpha val="4000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8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5" name="Date Placeholder 1">
            <a:extLst>
              <a:ext uri="{FF2B5EF4-FFF2-40B4-BE49-F238E27FC236}">
                <a16:creationId xmlns:a16="http://schemas.microsoft.com/office/drawing/2014/main" id="{8E1724C5-A0BD-E3C1-A010-21F51B1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7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felt fra potentialet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A543D-FB9B-4712-D1BD-F2A5D7E7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73" y="1931919"/>
            <a:ext cx="6115600" cy="437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C23E9F3-73C9-18F0-B26D-7388E425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4" y="1931919"/>
            <a:ext cx="5046674" cy="378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0BDE11B-42B4-06F7-A1BA-05362F47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7552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Elektrisk</a:t>
            </a:r>
            <a:r>
              <a:rPr lang="en-GB" dirty="0"/>
              <a:t> Potential, </a:t>
            </a:r>
            <a:r>
              <a:rPr lang="en-GB" dirty="0" err="1"/>
              <a:t>Strøm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Modstand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Uge 8 | </a:t>
            </a:r>
            <a:r>
              <a:rPr lang="en-GB" dirty="0" err="1"/>
              <a:t>Elektromagnetisme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62C3999-857F-92F0-D45D-E374EE4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felt fra potentialet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A543D-FB9B-4712-D1BD-F2A5D7E7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73" y="1931919"/>
            <a:ext cx="6115600" cy="437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C23E9F3-73C9-18F0-B26D-7388E425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4" y="1931919"/>
            <a:ext cx="5046674" cy="378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4C5726-9232-E391-CC71-FE97E6F2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072" y="1931919"/>
            <a:ext cx="6115600" cy="437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EF3C295-9363-E54D-B7F0-08A6F268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6295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For disse equipotentiallinjer, hvor er det elektriske felt numerisk størst?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49E744-212C-4C49-9E4A-7224ED085289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CD2C7B-0E67-4A09-8004-5AD8DD9DC8EE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B9039EED-1BA6-4484-AAD8-FAFCBEA955C8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7E3DAF-10EF-4947-816F-D19744E9C5DB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CD6589-1C7D-42F0-B8E6-444F985209E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28400" y="6007100"/>
            <a:ext cx="762000" cy="762000"/>
          </a:xfrm>
          <a:prstGeom prst="ellipse">
            <a:avLst/>
          </a:prstGeom>
          <a:solidFill>
            <a:srgbClr val="79238E"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</a:srgbClr>
          </a:solidFill>
          <a:ln w="9525" cap="flat" cmpd="sng" algn="ctr">
            <a:solidFill>
              <a:srgbClr val="79238E"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1F3F7-60DA-4A65-B1D6-B7A9E500E82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F396F-E98F-4990-92F0-C571888B443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7B093-4FD5-EEFD-18BA-77044638822C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55800" y="1790700"/>
            <a:ext cx="8255000" cy="4419600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3883B2D4-6F74-47C6-BABE-A4877ADA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824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For disse equipotentiallinjer, hvor er det elektriske felt numerisk størst?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81A84D-0DE2-4A19-B361-9A7F5349E4E6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658744-7B77-4250-B2C5-3806CE4BCEE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53CC6AD0-B90F-406B-9F96-792EB9D58023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2BCA1D-04C3-4356-9F19-E4F96A81F25D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EA6CB-41B8-481B-8612-B6BB6C09E04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D8E4B-90E9-4135-AD8C-D11454D1621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253B8-DB10-E327-29ED-BD07B6B68CA3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955800" y="1790700"/>
            <a:ext cx="8255000" cy="4419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326303-0871-43BA-9835-EB9A5C188940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794000" y="2755900"/>
            <a:ext cx="787400" cy="850900"/>
          </a:xfrm>
          <a:prstGeom prst="ellipse">
            <a:avLst/>
          </a:prstGeom>
          <a:solidFill>
            <a:srgbClr val="79238E">
              <a:alpha val="25000"/>
              <a:alpha val="0"/>
              <a:alpha val="0"/>
              <a:alpha val="0"/>
              <a:alpha val="0"/>
              <a:alpha val="0"/>
              <a:alpha val="0"/>
              <a:alpha val="0"/>
              <a:alpha val="0"/>
              <a:alpha val="0"/>
              <a:alpha val="0"/>
              <a:alpha val="1000"/>
              <a:alpha val="2000"/>
              <a:alpha val="3000"/>
              <a:alpha val="4000"/>
              <a:alpha val="5000"/>
              <a:alpha val="6000"/>
              <a:alpha val="7000"/>
              <a:alpha val="8000"/>
              <a:alpha val="9000"/>
              <a:alpha val="10000"/>
              <a:alpha val="11000"/>
              <a:alpha val="12000"/>
              <a:alpha val="13000"/>
              <a:alpha val="14000"/>
              <a:alpha val="15000"/>
              <a:alpha val="16000"/>
              <a:alpha val="17000"/>
              <a:alpha val="18000"/>
              <a:alpha val="19000"/>
              <a:alpha val="20000"/>
              <a:alpha val="21000"/>
              <a:alpha val="22000"/>
              <a:alpha val="23000"/>
              <a:alpha val="24000"/>
              <a:alpha val="0"/>
              <a:alpha val="0"/>
              <a:alpha val="0"/>
              <a:alpha val="0"/>
              <a:alpha val="0"/>
              <a:alpha val="0"/>
              <a:alpha val="0"/>
              <a:alpha val="0"/>
            </a:srgbClr>
          </a:solidFill>
          <a:ln w="25400" cap="flat" cmpd="sng" algn="ctr">
            <a:solidFill>
              <a:srgbClr val="FFFFFF">
                <a:alpha val="100000"/>
                <a:alpha val="0"/>
                <a:alpha val="0"/>
                <a:alpha val="0"/>
                <a:alpha val="0"/>
                <a:alpha val="0"/>
                <a:alpha val="0"/>
                <a:alpha val="0"/>
                <a:alpha val="0"/>
                <a:alpha val="0"/>
                <a:alpha val="0"/>
                <a:alpha val="4000"/>
                <a:alpha val="8000"/>
                <a:alpha val="12000"/>
                <a:alpha val="16000"/>
                <a:alpha val="20000"/>
                <a:alpha val="24000"/>
                <a:alpha val="28000"/>
                <a:alpha val="32000"/>
                <a:alpha val="36000"/>
                <a:alpha val="40000"/>
                <a:alpha val="44000"/>
                <a:alpha val="48000"/>
                <a:alpha val="52000"/>
                <a:alpha val="56000"/>
                <a:alpha val="60000"/>
                <a:alpha val="64000"/>
                <a:alpha val="68000"/>
                <a:alpha val="72000"/>
                <a:alpha val="76000"/>
                <a:alpha val="80000"/>
                <a:alpha val="84000"/>
                <a:alpha val="88000"/>
                <a:alpha val="92000"/>
                <a:alpha val="96000"/>
                <a:alpha val="0"/>
                <a:alpha val="0"/>
                <a:alpha val="0"/>
                <a:alpha val="0"/>
                <a:alpha val="0"/>
                <a:alpha val="0"/>
                <a:alpha val="0"/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765D5E-76C4-41FE-83BD-C9F4F40CA5D7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0" y="5486400"/>
            <a:ext cx="12179300" cy="1219200"/>
          </a:xfrm>
          <a:prstGeom prst="rect">
            <a:avLst/>
          </a:prstGeom>
          <a:solidFill>
            <a:srgbClr val="666666">
              <a:alpha val="40000"/>
              <a:alpha val="0"/>
              <a:alpha val="0"/>
              <a:alpha val="0"/>
              <a:alpha val="0"/>
              <a:alpha val="40000"/>
              <a:alpha val="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  <a:alpha val="0"/>
                <a:alpha val="0"/>
                <a:alpha val="0"/>
                <a:alpha val="40000"/>
                <a:alpha val="0"/>
                <a:alpha val="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5E99491E-7EB8-32C6-4910-102E1A2D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12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skal jeg lære i dag?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AFEA-6D95-3719-B000-8EA7536F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Definere elektrisk potential og relatere det til den elektriske potentielle energi</a:t>
            </a:r>
          </a:p>
          <a:p>
            <a:endParaRPr lang="da-DK" dirty="0"/>
          </a:p>
          <a:p>
            <a:r>
              <a:rPr lang="da-DK" dirty="0"/>
              <a:t>Relatere elektrisk potential til det elektriske felt, både analytisk og grafisk</a:t>
            </a:r>
          </a:p>
          <a:p>
            <a:endParaRPr lang="da-DK" dirty="0"/>
          </a:p>
          <a:p>
            <a:r>
              <a:rPr lang="da-DK" dirty="0"/>
              <a:t>Beskrive elektroners </a:t>
            </a:r>
            <a:r>
              <a:rPr lang="da-DK" dirty="0" err="1"/>
              <a:t>drifthastighed</a:t>
            </a:r>
            <a:r>
              <a:rPr lang="da-DK" dirty="0"/>
              <a:t> i en leder når der løber en elektrisk strøm i lederen</a:t>
            </a:r>
          </a:p>
          <a:p>
            <a:endParaRPr lang="da-DK" dirty="0"/>
          </a:p>
          <a:p>
            <a:r>
              <a:rPr lang="da-DK" dirty="0"/>
              <a:t>Skelne mellem </a:t>
            </a:r>
            <a:r>
              <a:rPr lang="da-DK" dirty="0" err="1"/>
              <a:t>resisitivitet</a:t>
            </a:r>
            <a:r>
              <a:rPr lang="da-DK" dirty="0"/>
              <a:t> og resistans, og bruge </a:t>
            </a:r>
            <a:r>
              <a:rPr lang="da-DK" dirty="0" err="1"/>
              <a:t>Ohm’s</a:t>
            </a:r>
            <a:r>
              <a:rPr lang="da-DK" dirty="0"/>
              <a:t> lov til at relatere spænding, strømstyrke og modstand i simple elektriske kredsløb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D93F893-D1C9-BDE7-F3E6-F9776986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9854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spænding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da-DK" dirty="0"/>
                  <a:t>Spændingen (volt) er ændringen i elektrisk potential, og ændringen i elektrisk potentiel energi afhænger af både spændingen og ladningen</a:t>
                </a:r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 r="-1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D7C3A-5407-2D3B-C269-01EA7596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42" y="2852936"/>
            <a:ext cx="8846005" cy="596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17B8-DA6E-3A34-4B5A-2B00891F1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846" y="3739161"/>
            <a:ext cx="6480720" cy="2524858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46904E3-2FFF-302F-493C-174A7434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3103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spænding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da-DK" dirty="0"/>
                  <a:t>Ændringen i elektrisk potentiel energi relateret til ændringen i elektrisk potential og kaldes </a:t>
                </a:r>
                <a:r>
                  <a:rPr lang="da-DK" b="1" dirty="0"/>
                  <a:t>spændingen</a:t>
                </a:r>
                <a:endParaRPr lang="da-DK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 r="-1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D7C3A-5407-2D3B-C269-01EA7596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42" y="2852936"/>
            <a:ext cx="8846005" cy="59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4B5F9-46D8-007C-F66C-34F656CB0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742" y="3449867"/>
            <a:ext cx="7245722" cy="2997354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015CAA5-A47D-6098-76E7-D2C6B977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4782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Elektrisk strøm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da-DK" dirty="0"/>
                  <a:t>Den elektriske strøm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a-DK" dirty="0"/>
                  <a:t> er en betegnelse for, hvor mange ladninger der passerer igennem et givent tværsnit per tidsenhed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 algn="just">
                  <a:buNone/>
                </a:pPr>
                <a:r>
                  <a:rPr lang="da-DK" dirty="0"/>
                  <a:t>og har enheden ampere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da-DK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 r="-1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C7CB-7FBA-60D0-F52E-B67C6839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0436"/>
          <a:stretch/>
        </p:blipFill>
        <p:spPr>
          <a:xfrm>
            <a:off x="1407334" y="3645024"/>
            <a:ext cx="10047158" cy="2232248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C8E5ACE-BBFD-DCFA-F593-3B9A50C5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92934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Elektroners </a:t>
            </a:r>
            <a:r>
              <a:rPr lang="da-DK" dirty="0" err="1"/>
              <a:t>drifthastighed</a:t>
            </a:r>
            <a:r>
              <a:rPr lang="da-DK" dirty="0"/>
              <a:t> i en leder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da-DK" dirty="0"/>
                  <a:t>Selvom elektronerne har en stor termisk fart, bevæger en enkelt elektron sig samlet set kun langsomt igennem en leder grundet kollisioner</a:t>
                </a:r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endParaRPr lang="da-DK" dirty="0"/>
              </a:p>
              <a:p>
                <a:pPr marL="0" indent="0" algn="just">
                  <a:buNone/>
                </a:pPr>
                <a:r>
                  <a:rPr lang="da-DK" dirty="0"/>
                  <a:t>Den samlede fart kaldes for </a:t>
                </a:r>
                <a:r>
                  <a:rPr lang="da-DK" dirty="0" err="1"/>
                  <a:t>drifthastigheden</a:t>
                </a:r>
                <a:r>
                  <a:rPr lang="da-DK" dirty="0"/>
                  <a:t> og er givet ved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𝑛𝑞𝐴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4A15CB2-400B-ACFF-BFF3-5F028A16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 r="-1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AD2BD-650F-219F-55E3-463A5BA2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96" y="2420888"/>
            <a:ext cx="5032020" cy="2880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F8B4C-6572-7301-6154-2F300118ADE7}"/>
              </a:ext>
            </a:extLst>
          </p:cNvPr>
          <p:cNvSpPr txBox="1"/>
          <p:nvPr/>
        </p:nvSpPr>
        <p:spPr>
          <a:xfrm>
            <a:off x="6959302" y="5605575"/>
            <a:ext cx="864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600" dirty="0"/>
              <a:t>🐜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22F6501-5911-5A9B-5206-7D8EFB8A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05410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Strømtæthed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D998E9-E72B-E0CC-A471-65F3670FD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Størrelsen af strømtætheden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fås ved at dividere strømmen med lederens areal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a-DK" dirty="0"/>
                  <a:t> fås strømtætheden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𝑛𝑞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Hvor strømtætheden er en vektor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𝑛𝑞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pegende i samme retning som det elektriske felt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D998E9-E72B-E0CC-A471-65F3670FD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AB13AC20-79F7-EDA5-E6AE-34345D39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6028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Resistivitet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D998E9-E72B-E0CC-A471-65F3670FD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Forholdet mellem strømtætheden og det </a:t>
                </a:r>
                <a:r>
                  <a:rPr lang="da-DK" dirty="0" err="1"/>
                  <a:t>elektiske</a:t>
                </a:r>
                <a:r>
                  <a:rPr lang="da-DK" dirty="0"/>
                  <a:t> felt er givet ved materialets konduktivitet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a-DK" dirty="0"/>
                  <a:t> </a:t>
                </a:r>
              </a:p>
              <a:p>
                <a:pPr marL="0" indent="0">
                  <a:buNone/>
                </a:pPr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acc>
                        <m:accPr>
                          <m:chr m:val="⃗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nogle gange bruges også resistiviteten, som er den inverse konduktivitet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D998E9-E72B-E0CC-A471-65F3670FD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 r="-5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FAFA101B-3A2C-1306-34DF-11F5971E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5829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Join the Vevox session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60FEB-1DAD-41E9-BB8A-482131DD4CF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5500" y="1790700"/>
            <a:ext cx="7327900" cy="44196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500">
                <a:latin typeface="+mn-lt"/>
              </a:rPr>
              <a:t>Go to </a:t>
            </a:r>
            <a:r>
              <a:rPr lang="en-US" sz="3500" b="1">
                <a:latin typeface="+mn-lt"/>
              </a:rPr>
              <a:t>vevox.app</a:t>
            </a:r>
            <a:r>
              <a:rPr lang="en-US" sz="3500">
                <a:latin typeface="+mn-lt"/>
              </a:rPr>
              <a:t>
Enter the session ID: </a:t>
            </a:r>
            <a:r>
              <a:rPr lang="en-US" sz="3500" b="1">
                <a:latin typeface="+mn-lt"/>
              </a:rPr>
              <a:t>103-951-680</a:t>
            </a:r>
            <a:r>
              <a:rPr lang="en-US" sz="3500">
                <a:latin typeface="+mn-lt"/>
              </a:rPr>
              <a:t>
Or scan the QR code</a:t>
            </a:r>
            <a:endParaRPr lang="da-DK" sz="3500" dirty="0" err="1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96AF-F565-46CD-A4DA-A53D74998E0C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166100" y="1943100"/>
            <a:ext cx="2755900" cy="27559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DA0510CC-8DAC-4E3A-992C-467FCB13DE3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2550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9630B879-3095-4F00-8FEC-5A1839E15EBA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83439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C3D0B5B8-95E2-400A-BF86-D332400415F2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84328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D0C653D1-737C-4255-9E1D-73A35CD3C5FE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85217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CF8601DF-E18A-4827-9F24-3A064BEAA532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86106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241F81FB-4C16-4B6C-8C92-0671D48745BB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86995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25430542-3AA9-46B8-A80D-33EF83156FFF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7884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319FE2EF-9311-4F64-9E82-D9AE5596F2DB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9662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993B1476-89A2-4CE2-9305-F9AA4D49D5E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90551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B3D7DCFB-BE62-4E06-B603-16D368FF35D3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91440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345FBCA1-C2B7-4C59-96D2-0388E8CDDA93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2329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BB6C68BE-1B09-4B0A-BE78-D7B40BC8A1C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9441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A8F13F23-7E99-4F04-8DB9-88958CEA545D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100330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6B175A14-A461-4EC6-BAAB-3370AC68E358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02108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043AEF2-04C2-4BBB-9E34-CDDDF177272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02997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6E5C569-FF9F-4F0B-970F-5E717A60BF08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03886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47DA050E-986F-45AA-80F5-EDC1EDFA8D6F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04775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B0C362C5-7822-4306-B91D-99AD1ABA3B0E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5664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9DFB01FA-6129-4F33-B517-BA321C5ADBCF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106553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3" name="Rectangle 2122">
            <a:extLst>
              <a:ext uri="{FF2B5EF4-FFF2-40B4-BE49-F238E27FC236}">
                <a16:creationId xmlns:a16="http://schemas.microsoft.com/office/drawing/2014/main" id="{9EDFAD28-339F-47A6-B8C5-50203D7B2E66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107442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4" name="Rectangle 2123">
            <a:extLst>
              <a:ext uri="{FF2B5EF4-FFF2-40B4-BE49-F238E27FC236}">
                <a16:creationId xmlns:a16="http://schemas.microsoft.com/office/drawing/2014/main" id="{373E9D56-8ED2-4566-9B3F-D0B46C48F3AF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2550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0626D71B-807E-43C6-A24F-9FFDF20E66D8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87884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D791DAD1-5986-48CC-9F47-3C6462CCE08C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91440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7" name="Rectangle 2126">
            <a:extLst>
              <a:ext uri="{FF2B5EF4-FFF2-40B4-BE49-F238E27FC236}">
                <a16:creationId xmlns:a16="http://schemas.microsoft.com/office/drawing/2014/main" id="{31DA8107-06F5-43A2-BE91-8B524DB93CAC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96774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8" name="Rectangle 2127">
            <a:extLst>
              <a:ext uri="{FF2B5EF4-FFF2-40B4-BE49-F238E27FC236}">
                <a16:creationId xmlns:a16="http://schemas.microsoft.com/office/drawing/2014/main" id="{2A0D0A49-5BEA-430A-A92F-7A998BE186F2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98552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397FF718-1618-4CDD-B8B8-218A5D1B4AF9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99441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F9545273-76B7-495A-8A63-802A11047ABB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102108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1" name="Rectangle 2130">
            <a:extLst>
              <a:ext uri="{FF2B5EF4-FFF2-40B4-BE49-F238E27FC236}">
                <a16:creationId xmlns:a16="http://schemas.microsoft.com/office/drawing/2014/main" id="{EFD4A38B-F094-4A13-BB40-E977D722BF55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107442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2" name="Rectangle 2131">
            <a:extLst>
              <a:ext uri="{FF2B5EF4-FFF2-40B4-BE49-F238E27FC236}">
                <a16:creationId xmlns:a16="http://schemas.microsoft.com/office/drawing/2014/main" id="{9BC53C5E-FE34-4C44-A20D-43DF4A643228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82550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A13FD4D0-4A69-4DEA-BD8B-8D9E929DE734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84328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0BC024E4-8F7A-4658-B656-CD580B66C056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85217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5" name="Rectangle 2134">
            <a:extLst>
              <a:ext uri="{FF2B5EF4-FFF2-40B4-BE49-F238E27FC236}">
                <a16:creationId xmlns:a16="http://schemas.microsoft.com/office/drawing/2014/main" id="{13757514-833D-4865-8DCB-FD2E20AA53D2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86106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6" name="Rectangle 2135">
            <a:extLst>
              <a:ext uri="{FF2B5EF4-FFF2-40B4-BE49-F238E27FC236}">
                <a16:creationId xmlns:a16="http://schemas.microsoft.com/office/drawing/2014/main" id="{F81DF016-2F85-43F9-B942-9466C0DA88E2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7884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7" name="Rectangle 2136">
            <a:extLst>
              <a:ext uri="{FF2B5EF4-FFF2-40B4-BE49-F238E27FC236}">
                <a16:creationId xmlns:a16="http://schemas.microsoft.com/office/drawing/2014/main" id="{CFD85F33-21E2-44FC-8DD9-4569B92CD03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91440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ADCCA82C-7E58-42A3-9D7B-080D7FBD9FFE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4107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0DA802AD-385E-4219-866F-DAA3A7BA6A4F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95885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EECB0093-8945-41BF-9C41-362334373304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96774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361554BD-0499-4CB0-BCFD-9643E71EA809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97663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3191531D-AB78-402F-8A93-710A94A6755F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99441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3" name="Rectangle 2142">
            <a:extLst>
              <a:ext uri="{FF2B5EF4-FFF2-40B4-BE49-F238E27FC236}">
                <a16:creationId xmlns:a16="http://schemas.microsoft.com/office/drawing/2014/main" id="{C367FFFC-B755-4350-B9D4-B204E18D8804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100330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4" name="Rectangle 2143">
            <a:extLst>
              <a:ext uri="{FF2B5EF4-FFF2-40B4-BE49-F238E27FC236}">
                <a16:creationId xmlns:a16="http://schemas.microsoft.com/office/drawing/2014/main" id="{4A712B24-20E7-4990-8C97-7E0C653A5789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102108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9821160D-77C6-482E-9C42-1260A989F257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103886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6" name="Rectangle 2145">
            <a:extLst>
              <a:ext uri="{FF2B5EF4-FFF2-40B4-BE49-F238E27FC236}">
                <a16:creationId xmlns:a16="http://schemas.microsoft.com/office/drawing/2014/main" id="{98190075-0F8A-441B-B306-EB0F8808BB32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104775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7" name="Rectangle 2146">
            <a:extLst>
              <a:ext uri="{FF2B5EF4-FFF2-40B4-BE49-F238E27FC236}">
                <a16:creationId xmlns:a16="http://schemas.microsoft.com/office/drawing/2014/main" id="{41F4CE41-59CF-421E-940C-C50755BD5A89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105664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8" name="Rectangle 2147">
            <a:extLst>
              <a:ext uri="{FF2B5EF4-FFF2-40B4-BE49-F238E27FC236}">
                <a16:creationId xmlns:a16="http://schemas.microsoft.com/office/drawing/2014/main" id="{16E3BDB0-35E3-4558-9B43-B514FC0012F6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107442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49" name="Rectangle 2148">
            <a:extLst>
              <a:ext uri="{FF2B5EF4-FFF2-40B4-BE49-F238E27FC236}">
                <a16:creationId xmlns:a16="http://schemas.microsoft.com/office/drawing/2014/main" id="{EACBAB3E-8D74-4080-9D76-066A1D7E11DF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82550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0" name="Rectangle 2149">
            <a:extLst>
              <a:ext uri="{FF2B5EF4-FFF2-40B4-BE49-F238E27FC236}">
                <a16:creationId xmlns:a16="http://schemas.microsoft.com/office/drawing/2014/main" id="{3CB6720D-1759-4FE8-A776-D6C904160106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84328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1" name="Rectangle 2150">
            <a:extLst>
              <a:ext uri="{FF2B5EF4-FFF2-40B4-BE49-F238E27FC236}">
                <a16:creationId xmlns:a16="http://schemas.microsoft.com/office/drawing/2014/main" id="{A95045F6-9AF9-42FD-A702-5A1D288B5C97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85217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D3D33EE8-51ED-4958-B844-D964BDF13C0F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86106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B1650BFF-0DF6-4547-8233-A6E8287B98F8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87884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69EE49CC-5DC1-46A4-9B5E-36090A98CA32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89662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90F9247D-52B5-4632-907E-DE6A8388D552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90551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FC55147D-73A9-457E-9F47-CBB3F55ED61A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94996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E7834370-6E6F-46E0-A929-FD09E4C4D1CF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95885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0683E23B-56E3-4BCA-812D-862F79B3C479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96774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1E9EDA47-55B3-4B70-AC45-A502FB1072DE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99441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9CEC33EB-0F72-4E7D-AB2A-0EF86B0CCB8F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102108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0A4D59F6-9F64-4180-B9CC-54F3AC90A751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03886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61077FCE-59BB-4BE7-8CF9-E3A3F8522921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104775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E066252C-A48C-4C62-B9D0-9FD766CCAD9A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05664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8BB30C86-D4DC-47C4-83B7-958ED6EDF4E7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107442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8A3EA44E-D4C6-455B-A1C9-7502A0882CED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82550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1919F9F3-96AD-49AE-9846-0AFC06DBC5C3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84328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00AD530A-94EF-4B94-ABCD-7F94EA7F80EC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85217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0E001295-0E6A-4A4C-934F-5321DB3393A6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86106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2E0AA547-1382-4076-9CD5-27BA858447AE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87884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EED643A4-C290-4DE0-9A69-5B8507EF9FE9}"/>
              </a:ext>
            </a:extLst>
          </p:cNvPr>
          <p:cNvSpPr/>
          <p:nvPr>
            <p:custDataLst>
              <p:tags r:id="rId72"/>
            </p:custDataLst>
          </p:nvPr>
        </p:nvSpPr>
        <p:spPr bwMode="auto">
          <a:xfrm>
            <a:off x="89662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35430DC3-2106-4EE1-9EF8-1C6F97AAC505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90551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938F5CAF-E82F-43F1-BDD4-7F88CF2EEBBA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92329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63D9D2A3-3217-41C4-B4ED-2C54A4D2B50B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93218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D60F3C61-5581-4303-85D5-443EC2AB7171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94107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EEA8EEEA-3E3D-4318-B7CB-42FE488425C0}"/>
              </a:ext>
            </a:extLst>
          </p:cNvPr>
          <p:cNvSpPr/>
          <p:nvPr>
            <p:custDataLst>
              <p:tags r:id="rId77"/>
            </p:custDataLst>
          </p:nvPr>
        </p:nvSpPr>
        <p:spPr bwMode="auto">
          <a:xfrm>
            <a:off x="94996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0C246744-E523-4D8C-9D69-490A6C6E4D14}"/>
              </a:ext>
            </a:extLst>
          </p:cNvPr>
          <p:cNvSpPr/>
          <p:nvPr>
            <p:custDataLst>
              <p:tags r:id="rId78"/>
            </p:custDataLst>
          </p:nvPr>
        </p:nvSpPr>
        <p:spPr bwMode="auto">
          <a:xfrm>
            <a:off x="96774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4754602C-D177-4B27-A851-AB2DCDA68D4D}"/>
              </a:ext>
            </a:extLst>
          </p:cNvPr>
          <p:cNvSpPr/>
          <p:nvPr>
            <p:custDataLst>
              <p:tags r:id="rId79"/>
            </p:custDataLst>
          </p:nvPr>
        </p:nvSpPr>
        <p:spPr bwMode="auto">
          <a:xfrm>
            <a:off x="98552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FD6BD405-44E6-4EB7-BFAB-AA7BC1C0A0F2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100330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5A9D98D3-B6A4-4A2E-B87F-7247F01AEC3C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102108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0" name="Rectangle 2179">
            <a:extLst>
              <a:ext uri="{FF2B5EF4-FFF2-40B4-BE49-F238E27FC236}">
                <a16:creationId xmlns:a16="http://schemas.microsoft.com/office/drawing/2014/main" id="{0CC9C6F8-80C7-419C-B7FB-3DD9AD9885B1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103886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1F104A1F-1A34-4875-AAE2-A2D05F7C1CBB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104775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246A51AB-BC7E-496E-A592-FF3FBF57110E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105664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3" name="Rectangle 2182">
            <a:extLst>
              <a:ext uri="{FF2B5EF4-FFF2-40B4-BE49-F238E27FC236}">
                <a16:creationId xmlns:a16="http://schemas.microsoft.com/office/drawing/2014/main" id="{379EE6DA-F5D5-4C71-89BB-73CCF4EF1C52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107442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4" name="Rectangle 2183">
            <a:extLst>
              <a:ext uri="{FF2B5EF4-FFF2-40B4-BE49-F238E27FC236}">
                <a16:creationId xmlns:a16="http://schemas.microsoft.com/office/drawing/2014/main" id="{58AE4C63-4311-4CB4-9AD4-BBD701B8181E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82550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A5432511-DFCC-46BC-B246-FACE80D541FE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87884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1623CFF0-B5CE-495E-BC3B-401E600583C6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89662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7" name="Rectangle 2186">
            <a:extLst>
              <a:ext uri="{FF2B5EF4-FFF2-40B4-BE49-F238E27FC236}">
                <a16:creationId xmlns:a16="http://schemas.microsoft.com/office/drawing/2014/main" id="{AA204DB9-4CF7-4DAA-B745-1AF961685D16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91440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8" name="Rectangle 2187">
            <a:extLst>
              <a:ext uri="{FF2B5EF4-FFF2-40B4-BE49-F238E27FC236}">
                <a16:creationId xmlns:a16="http://schemas.microsoft.com/office/drawing/2014/main" id="{AEA7398E-EDCF-4991-8EFE-20B18ED79248}"/>
              </a:ext>
            </a:extLst>
          </p:cNvPr>
          <p:cNvSpPr/>
          <p:nvPr>
            <p:custDataLst>
              <p:tags r:id="rId90"/>
            </p:custDataLst>
          </p:nvPr>
        </p:nvSpPr>
        <p:spPr bwMode="auto">
          <a:xfrm>
            <a:off x="92329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57610E90-24B0-43D7-9215-6D421D0E7011}"/>
              </a:ext>
            </a:extLst>
          </p:cNvPr>
          <p:cNvSpPr/>
          <p:nvPr>
            <p:custDataLst>
              <p:tags r:id="rId91"/>
            </p:custDataLst>
          </p:nvPr>
        </p:nvSpPr>
        <p:spPr bwMode="auto">
          <a:xfrm>
            <a:off x="93218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AB78E775-0132-4462-9C71-56AAC80F914F}"/>
              </a:ext>
            </a:extLst>
          </p:cNvPr>
          <p:cNvSpPr/>
          <p:nvPr>
            <p:custDataLst>
              <p:tags r:id="rId92"/>
            </p:custDataLst>
          </p:nvPr>
        </p:nvSpPr>
        <p:spPr bwMode="auto">
          <a:xfrm>
            <a:off x="94107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1" name="Rectangle 2190">
            <a:extLst>
              <a:ext uri="{FF2B5EF4-FFF2-40B4-BE49-F238E27FC236}">
                <a16:creationId xmlns:a16="http://schemas.microsoft.com/office/drawing/2014/main" id="{23C3DD4F-AD78-4CEE-AE3D-69D1ECD96247}"/>
              </a:ext>
            </a:extLst>
          </p:cNvPr>
          <p:cNvSpPr/>
          <p:nvPr>
            <p:custDataLst>
              <p:tags r:id="rId93"/>
            </p:custDataLst>
          </p:nvPr>
        </p:nvSpPr>
        <p:spPr bwMode="auto">
          <a:xfrm>
            <a:off x="94996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2" name="Rectangle 2191">
            <a:extLst>
              <a:ext uri="{FF2B5EF4-FFF2-40B4-BE49-F238E27FC236}">
                <a16:creationId xmlns:a16="http://schemas.microsoft.com/office/drawing/2014/main" id="{D225AEAA-DB0E-4588-9DDB-D7F31F06FE4F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95885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3" name="Rectangle 2192">
            <a:extLst>
              <a:ext uri="{FF2B5EF4-FFF2-40B4-BE49-F238E27FC236}">
                <a16:creationId xmlns:a16="http://schemas.microsoft.com/office/drawing/2014/main" id="{48D1DCFE-6990-4F55-B104-628B8DAABB26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99441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4" name="Rectangle 2193">
            <a:extLst>
              <a:ext uri="{FF2B5EF4-FFF2-40B4-BE49-F238E27FC236}">
                <a16:creationId xmlns:a16="http://schemas.microsoft.com/office/drawing/2014/main" id="{CCF75569-FFB9-49DE-AEB5-E539BF0A2174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102108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21A4D47A-885D-4F84-8C5C-322699726A82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107442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36CBBDC2-F4A6-48DA-BA3F-E0EECB82CACE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82550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7" name="Rectangle 2196">
            <a:extLst>
              <a:ext uri="{FF2B5EF4-FFF2-40B4-BE49-F238E27FC236}">
                <a16:creationId xmlns:a16="http://schemas.microsoft.com/office/drawing/2014/main" id="{788D79FD-393E-4B1A-A249-E3A23D837B27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83439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8" name="Rectangle 2197">
            <a:extLst>
              <a:ext uri="{FF2B5EF4-FFF2-40B4-BE49-F238E27FC236}">
                <a16:creationId xmlns:a16="http://schemas.microsoft.com/office/drawing/2014/main" id="{BE4D46E1-D605-4533-95E6-3A139154F0B2}"/>
              </a:ext>
            </a:extLst>
          </p:cNvPr>
          <p:cNvSpPr/>
          <p:nvPr>
            <p:custDataLst>
              <p:tags r:id="rId100"/>
            </p:custDataLst>
          </p:nvPr>
        </p:nvSpPr>
        <p:spPr bwMode="auto">
          <a:xfrm>
            <a:off x="84328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99" name="Rectangle 2198">
            <a:extLst>
              <a:ext uri="{FF2B5EF4-FFF2-40B4-BE49-F238E27FC236}">
                <a16:creationId xmlns:a16="http://schemas.microsoft.com/office/drawing/2014/main" id="{7771C219-C9F0-4C8E-B194-12AE79BD0432}"/>
              </a:ext>
            </a:extLst>
          </p:cNvPr>
          <p:cNvSpPr/>
          <p:nvPr>
            <p:custDataLst>
              <p:tags r:id="rId101"/>
            </p:custDataLst>
          </p:nvPr>
        </p:nvSpPr>
        <p:spPr bwMode="auto">
          <a:xfrm>
            <a:off x="85217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0" name="Rectangle 2199">
            <a:extLst>
              <a:ext uri="{FF2B5EF4-FFF2-40B4-BE49-F238E27FC236}">
                <a16:creationId xmlns:a16="http://schemas.microsoft.com/office/drawing/2014/main" id="{A0290873-37DF-45FF-BDAB-1C5B5F349362}"/>
              </a:ext>
            </a:extLst>
          </p:cNvPr>
          <p:cNvSpPr/>
          <p:nvPr>
            <p:custDataLst>
              <p:tags r:id="rId102"/>
            </p:custDataLst>
          </p:nvPr>
        </p:nvSpPr>
        <p:spPr bwMode="auto">
          <a:xfrm>
            <a:off x="86106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F78B4CFD-B818-47BC-BFB7-229A79A99E8B}"/>
              </a:ext>
            </a:extLst>
          </p:cNvPr>
          <p:cNvSpPr/>
          <p:nvPr>
            <p:custDataLst>
              <p:tags r:id="rId103"/>
            </p:custDataLst>
          </p:nvPr>
        </p:nvSpPr>
        <p:spPr bwMode="auto">
          <a:xfrm>
            <a:off x="86995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2" name="Rectangle 2201">
            <a:extLst>
              <a:ext uri="{FF2B5EF4-FFF2-40B4-BE49-F238E27FC236}">
                <a16:creationId xmlns:a16="http://schemas.microsoft.com/office/drawing/2014/main" id="{07FE8615-BFE7-426F-8F33-04CA9030C304}"/>
              </a:ext>
            </a:extLst>
          </p:cNvPr>
          <p:cNvSpPr/>
          <p:nvPr>
            <p:custDataLst>
              <p:tags r:id="rId104"/>
            </p:custDataLst>
          </p:nvPr>
        </p:nvSpPr>
        <p:spPr bwMode="auto">
          <a:xfrm>
            <a:off x="87884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6C53ACA4-F69E-431A-A213-6E92F1CA1650}"/>
              </a:ext>
            </a:extLst>
          </p:cNvPr>
          <p:cNvSpPr/>
          <p:nvPr>
            <p:custDataLst>
              <p:tags r:id="rId105"/>
            </p:custDataLst>
          </p:nvPr>
        </p:nvSpPr>
        <p:spPr bwMode="auto">
          <a:xfrm>
            <a:off x="89662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4" name="Rectangle 2203">
            <a:extLst>
              <a:ext uri="{FF2B5EF4-FFF2-40B4-BE49-F238E27FC236}">
                <a16:creationId xmlns:a16="http://schemas.microsoft.com/office/drawing/2014/main" id="{E26C41D9-70AE-4768-AB97-7BF37AECFB8B}"/>
              </a:ext>
            </a:extLst>
          </p:cNvPr>
          <p:cNvSpPr/>
          <p:nvPr>
            <p:custDataLst>
              <p:tags r:id="rId106"/>
            </p:custDataLst>
          </p:nvPr>
        </p:nvSpPr>
        <p:spPr bwMode="auto">
          <a:xfrm>
            <a:off x="91440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5" name="Rectangle 2204">
            <a:extLst>
              <a:ext uri="{FF2B5EF4-FFF2-40B4-BE49-F238E27FC236}">
                <a16:creationId xmlns:a16="http://schemas.microsoft.com/office/drawing/2014/main" id="{20378EBC-9207-4E5F-95B8-0B5C7565F4B1}"/>
              </a:ext>
            </a:extLst>
          </p:cNvPr>
          <p:cNvSpPr/>
          <p:nvPr>
            <p:custDataLst>
              <p:tags r:id="rId107"/>
            </p:custDataLst>
          </p:nvPr>
        </p:nvSpPr>
        <p:spPr bwMode="auto">
          <a:xfrm>
            <a:off x="93218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6" name="Rectangle 2205">
            <a:extLst>
              <a:ext uri="{FF2B5EF4-FFF2-40B4-BE49-F238E27FC236}">
                <a16:creationId xmlns:a16="http://schemas.microsoft.com/office/drawing/2014/main" id="{00B77367-D614-4104-A0BD-30ACA621E38A}"/>
              </a:ext>
            </a:extLst>
          </p:cNvPr>
          <p:cNvSpPr/>
          <p:nvPr>
            <p:custDataLst>
              <p:tags r:id="rId108"/>
            </p:custDataLst>
          </p:nvPr>
        </p:nvSpPr>
        <p:spPr bwMode="auto">
          <a:xfrm>
            <a:off x="94996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847C9A60-BBA6-44D2-8B8B-6D477CEE7907}"/>
              </a:ext>
            </a:extLst>
          </p:cNvPr>
          <p:cNvSpPr/>
          <p:nvPr>
            <p:custDataLst>
              <p:tags r:id="rId109"/>
            </p:custDataLst>
          </p:nvPr>
        </p:nvSpPr>
        <p:spPr bwMode="auto">
          <a:xfrm>
            <a:off x="96774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8" name="Rectangle 2207">
            <a:extLst>
              <a:ext uri="{FF2B5EF4-FFF2-40B4-BE49-F238E27FC236}">
                <a16:creationId xmlns:a16="http://schemas.microsoft.com/office/drawing/2014/main" id="{17F7584A-B628-4E55-8360-3318F83C5666}"/>
              </a:ext>
            </a:extLst>
          </p:cNvPr>
          <p:cNvSpPr/>
          <p:nvPr>
            <p:custDataLst>
              <p:tags r:id="rId110"/>
            </p:custDataLst>
          </p:nvPr>
        </p:nvSpPr>
        <p:spPr bwMode="auto">
          <a:xfrm>
            <a:off x="98552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09" name="Rectangle 2208">
            <a:extLst>
              <a:ext uri="{FF2B5EF4-FFF2-40B4-BE49-F238E27FC236}">
                <a16:creationId xmlns:a16="http://schemas.microsoft.com/office/drawing/2014/main" id="{ADEA113D-14EC-497B-A2EF-EB9600A71701}"/>
              </a:ext>
            </a:extLst>
          </p:cNvPr>
          <p:cNvSpPr/>
          <p:nvPr>
            <p:custDataLst>
              <p:tags r:id="rId111"/>
            </p:custDataLst>
          </p:nvPr>
        </p:nvSpPr>
        <p:spPr bwMode="auto">
          <a:xfrm>
            <a:off x="100330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0" name="Rectangle 2209">
            <a:extLst>
              <a:ext uri="{FF2B5EF4-FFF2-40B4-BE49-F238E27FC236}">
                <a16:creationId xmlns:a16="http://schemas.microsoft.com/office/drawing/2014/main" id="{4A6C1694-0EA2-4F76-9F02-DE2F45BBE105}"/>
              </a:ext>
            </a:extLst>
          </p:cNvPr>
          <p:cNvSpPr/>
          <p:nvPr>
            <p:custDataLst>
              <p:tags r:id="rId112"/>
            </p:custDataLst>
          </p:nvPr>
        </p:nvSpPr>
        <p:spPr bwMode="auto">
          <a:xfrm>
            <a:off x="102108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9E1F0734-81ED-4CCC-A1A2-3D1E5FDA5A1E}"/>
              </a:ext>
            </a:extLst>
          </p:cNvPr>
          <p:cNvSpPr/>
          <p:nvPr>
            <p:custDataLst>
              <p:tags r:id="rId113"/>
            </p:custDataLst>
          </p:nvPr>
        </p:nvSpPr>
        <p:spPr bwMode="auto">
          <a:xfrm>
            <a:off x="102997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0E0A5D2E-194B-4615-8B83-B8C1B6CB0FDF}"/>
              </a:ext>
            </a:extLst>
          </p:cNvPr>
          <p:cNvSpPr/>
          <p:nvPr>
            <p:custDataLst>
              <p:tags r:id="rId114"/>
            </p:custDataLst>
          </p:nvPr>
        </p:nvSpPr>
        <p:spPr bwMode="auto">
          <a:xfrm>
            <a:off x="103886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3" name="Rectangle 2212">
            <a:extLst>
              <a:ext uri="{FF2B5EF4-FFF2-40B4-BE49-F238E27FC236}">
                <a16:creationId xmlns:a16="http://schemas.microsoft.com/office/drawing/2014/main" id="{D0F3CACB-4A41-4ECD-9619-F29350B3B20F}"/>
              </a:ext>
            </a:extLst>
          </p:cNvPr>
          <p:cNvSpPr/>
          <p:nvPr>
            <p:custDataLst>
              <p:tags r:id="rId115"/>
            </p:custDataLst>
          </p:nvPr>
        </p:nvSpPr>
        <p:spPr bwMode="auto">
          <a:xfrm>
            <a:off x="104775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4" name="Rectangle 2213">
            <a:extLst>
              <a:ext uri="{FF2B5EF4-FFF2-40B4-BE49-F238E27FC236}">
                <a16:creationId xmlns:a16="http://schemas.microsoft.com/office/drawing/2014/main" id="{3D96957E-A150-452D-9D85-8B8F3CCDDFD1}"/>
              </a:ext>
            </a:extLst>
          </p:cNvPr>
          <p:cNvSpPr/>
          <p:nvPr>
            <p:custDataLst>
              <p:tags r:id="rId116"/>
            </p:custDataLst>
          </p:nvPr>
        </p:nvSpPr>
        <p:spPr bwMode="auto">
          <a:xfrm>
            <a:off x="105664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993522D7-D208-48CC-A890-A1CB9FCA4A4D}"/>
              </a:ext>
            </a:extLst>
          </p:cNvPr>
          <p:cNvSpPr/>
          <p:nvPr>
            <p:custDataLst>
              <p:tags r:id="rId117"/>
            </p:custDataLst>
          </p:nvPr>
        </p:nvSpPr>
        <p:spPr bwMode="auto">
          <a:xfrm>
            <a:off x="106553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6" name="Rectangle 2215">
            <a:extLst>
              <a:ext uri="{FF2B5EF4-FFF2-40B4-BE49-F238E27FC236}">
                <a16:creationId xmlns:a16="http://schemas.microsoft.com/office/drawing/2014/main" id="{8BDF4881-DF69-4D84-9EDA-B355D6516D1F}"/>
              </a:ext>
            </a:extLst>
          </p:cNvPr>
          <p:cNvSpPr/>
          <p:nvPr>
            <p:custDataLst>
              <p:tags r:id="rId118"/>
            </p:custDataLst>
          </p:nvPr>
        </p:nvSpPr>
        <p:spPr bwMode="auto">
          <a:xfrm>
            <a:off x="107442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7" name="Rectangle 2216">
            <a:extLst>
              <a:ext uri="{FF2B5EF4-FFF2-40B4-BE49-F238E27FC236}">
                <a16:creationId xmlns:a16="http://schemas.microsoft.com/office/drawing/2014/main" id="{1ED9D9A7-8218-461E-A245-46442140A8D1}"/>
              </a:ext>
            </a:extLst>
          </p:cNvPr>
          <p:cNvSpPr/>
          <p:nvPr>
            <p:custDataLst>
              <p:tags r:id="rId119"/>
            </p:custDataLst>
          </p:nvPr>
        </p:nvSpPr>
        <p:spPr bwMode="auto">
          <a:xfrm>
            <a:off x="89662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8" name="Rectangle 2217">
            <a:extLst>
              <a:ext uri="{FF2B5EF4-FFF2-40B4-BE49-F238E27FC236}">
                <a16:creationId xmlns:a16="http://schemas.microsoft.com/office/drawing/2014/main" id="{8B7337C1-2BAF-4A4B-8298-7446A4B13B94}"/>
              </a:ext>
            </a:extLst>
          </p:cNvPr>
          <p:cNvSpPr/>
          <p:nvPr>
            <p:custDataLst>
              <p:tags r:id="rId120"/>
            </p:custDataLst>
          </p:nvPr>
        </p:nvSpPr>
        <p:spPr bwMode="auto">
          <a:xfrm>
            <a:off x="91440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19" name="Rectangle 2218">
            <a:extLst>
              <a:ext uri="{FF2B5EF4-FFF2-40B4-BE49-F238E27FC236}">
                <a16:creationId xmlns:a16="http://schemas.microsoft.com/office/drawing/2014/main" id="{0BB33E68-0C70-44E3-ACEE-472EEEC8052B}"/>
              </a:ext>
            </a:extLst>
          </p:cNvPr>
          <p:cNvSpPr/>
          <p:nvPr>
            <p:custDataLst>
              <p:tags r:id="rId121"/>
            </p:custDataLst>
          </p:nvPr>
        </p:nvSpPr>
        <p:spPr bwMode="auto">
          <a:xfrm>
            <a:off x="94996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0" name="Rectangle 2219">
            <a:extLst>
              <a:ext uri="{FF2B5EF4-FFF2-40B4-BE49-F238E27FC236}">
                <a16:creationId xmlns:a16="http://schemas.microsoft.com/office/drawing/2014/main" id="{2781CA45-56A2-427D-8FB0-2D90E6998C60}"/>
              </a:ext>
            </a:extLst>
          </p:cNvPr>
          <p:cNvSpPr/>
          <p:nvPr>
            <p:custDataLst>
              <p:tags r:id="rId122"/>
            </p:custDataLst>
          </p:nvPr>
        </p:nvSpPr>
        <p:spPr bwMode="auto">
          <a:xfrm>
            <a:off x="97663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FF146BB9-D3E1-4000-9F90-CBDA8642703E}"/>
              </a:ext>
            </a:extLst>
          </p:cNvPr>
          <p:cNvSpPr/>
          <p:nvPr>
            <p:custDataLst>
              <p:tags r:id="rId123"/>
            </p:custDataLst>
          </p:nvPr>
        </p:nvSpPr>
        <p:spPr bwMode="auto">
          <a:xfrm>
            <a:off x="100330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2" name="Rectangle 2221">
            <a:extLst>
              <a:ext uri="{FF2B5EF4-FFF2-40B4-BE49-F238E27FC236}">
                <a16:creationId xmlns:a16="http://schemas.microsoft.com/office/drawing/2014/main" id="{F3F5DF8D-64B3-4FDC-B178-D02FC1B95467}"/>
              </a:ext>
            </a:extLst>
          </p:cNvPr>
          <p:cNvSpPr/>
          <p:nvPr>
            <p:custDataLst>
              <p:tags r:id="rId124"/>
            </p:custDataLst>
          </p:nvPr>
        </p:nvSpPr>
        <p:spPr bwMode="auto">
          <a:xfrm>
            <a:off x="82550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3" name="Rectangle 2222">
            <a:extLst>
              <a:ext uri="{FF2B5EF4-FFF2-40B4-BE49-F238E27FC236}">
                <a16:creationId xmlns:a16="http://schemas.microsoft.com/office/drawing/2014/main" id="{9B6067B9-D8F3-4A18-B504-FFE04F440A47}"/>
              </a:ext>
            </a:extLst>
          </p:cNvPr>
          <p:cNvSpPr/>
          <p:nvPr>
            <p:custDataLst>
              <p:tags r:id="rId125"/>
            </p:custDataLst>
          </p:nvPr>
        </p:nvSpPr>
        <p:spPr bwMode="auto">
          <a:xfrm>
            <a:off x="86106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4" name="Rectangle 2223">
            <a:extLst>
              <a:ext uri="{FF2B5EF4-FFF2-40B4-BE49-F238E27FC236}">
                <a16:creationId xmlns:a16="http://schemas.microsoft.com/office/drawing/2014/main" id="{1410A0A6-2CBD-44B3-9CED-52BF01AE0EF6}"/>
              </a:ext>
            </a:extLst>
          </p:cNvPr>
          <p:cNvSpPr/>
          <p:nvPr>
            <p:custDataLst>
              <p:tags r:id="rId126"/>
            </p:custDataLst>
          </p:nvPr>
        </p:nvSpPr>
        <p:spPr bwMode="auto">
          <a:xfrm>
            <a:off x="87884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5" name="Rectangle 2224">
            <a:extLst>
              <a:ext uri="{FF2B5EF4-FFF2-40B4-BE49-F238E27FC236}">
                <a16:creationId xmlns:a16="http://schemas.microsoft.com/office/drawing/2014/main" id="{A17BF0BD-2BCA-43CF-BD51-4F79AD839831}"/>
              </a:ext>
            </a:extLst>
          </p:cNvPr>
          <p:cNvSpPr/>
          <p:nvPr>
            <p:custDataLst>
              <p:tags r:id="rId127"/>
            </p:custDataLst>
          </p:nvPr>
        </p:nvSpPr>
        <p:spPr bwMode="auto">
          <a:xfrm>
            <a:off x="88773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6" name="Rectangle 2225">
            <a:extLst>
              <a:ext uri="{FF2B5EF4-FFF2-40B4-BE49-F238E27FC236}">
                <a16:creationId xmlns:a16="http://schemas.microsoft.com/office/drawing/2014/main" id="{69BF58CA-18D3-484C-B6D2-95457D9AD0FB}"/>
              </a:ext>
            </a:extLst>
          </p:cNvPr>
          <p:cNvSpPr/>
          <p:nvPr>
            <p:custDataLst>
              <p:tags r:id="rId128"/>
            </p:custDataLst>
          </p:nvPr>
        </p:nvSpPr>
        <p:spPr bwMode="auto">
          <a:xfrm>
            <a:off x="89662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7" name="Rectangle 2226">
            <a:extLst>
              <a:ext uri="{FF2B5EF4-FFF2-40B4-BE49-F238E27FC236}">
                <a16:creationId xmlns:a16="http://schemas.microsoft.com/office/drawing/2014/main" id="{02C1468E-7767-437B-A337-AD95D61345E0}"/>
              </a:ext>
            </a:extLst>
          </p:cNvPr>
          <p:cNvSpPr/>
          <p:nvPr>
            <p:custDataLst>
              <p:tags r:id="rId129"/>
            </p:custDataLst>
          </p:nvPr>
        </p:nvSpPr>
        <p:spPr bwMode="auto">
          <a:xfrm>
            <a:off x="91440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8" name="Rectangle 2227">
            <a:extLst>
              <a:ext uri="{FF2B5EF4-FFF2-40B4-BE49-F238E27FC236}">
                <a16:creationId xmlns:a16="http://schemas.microsoft.com/office/drawing/2014/main" id="{5A5B36EB-00C5-4542-9139-A9C4CD5C2649}"/>
              </a:ext>
            </a:extLst>
          </p:cNvPr>
          <p:cNvSpPr/>
          <p:nvPr>
            <p:custDataLst>
              <p:tags r:id="rId130"/>
            </p:custDataLst>
          </p:nvPr>
        </p:nvSpPr>
        <p:spPr bwMode="auto">
          <a:xfrm>
            <a:off x="92329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29" name="Rectangle 2228">
            <a:extLst>
              <a:ext uri="{FF2B5EF4-FFF2-40B4-BE49-F238E27FC236}">
                <a16:creationId xmlns:a16="http://schemas.microsoft.com/office/drawing/2014/main" id="{01AD973C-E779-4819-AB96-91F78E2BD19F}"/>
              </a:ext>
            </a:extLst>
          </p:cNvPr>
          <p:cNvSpPr/>
          <p:nvPr>
            <p:custDataLst>
              <p:tags r:id="rId131"/>
            </p:custDataLst>
          </p:nvPr>
        </p:nvSpPr>
        <p:spPr bwMode="auto">
          <a:xfrm>
            <a:off x="94107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0" name="Rectangle 2229">
            <a:extLst>
              <a:ext uri="{FF2B5EF4-FFF2-40B4-BE49-F238E27FC236}">
                <a16:creationId xmlns:a16="http://schemas.microsoft.com/office/drawing/2014/main" id="{01C63655-B4B1-419A-9470-9AD3472138D2}"/>
              </a:ext>
            </a:extLst>
          </p:cNvPr>
          <p:cNvSpPr/>
          <p:nvPr>
            <p:custDataLst>
              <p:tags r:id="rId132"/>
            </p:custDataLst>
          </p:nvPr>
        </p:nvSpPr>
        <p:spPr bwMode="auto">
          <a:xfrm>
            <a:off x="94996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1" name="Rectangle 2230">
            <a:extLst>
              <a:ext uri="{FF2B5EF4-FFF2-40B4-BE49-F238E27FC236}">
                <a16:creationId xmlns:a16="http://schemas.microsoft.com/office/drawing/2014/main" id="{D6649175-5812-47CA-B850-6E29A3E8ABC2}"/>
              </a:ext>
            </a:extLst>
          </p:cNvPr>
          <p:cNvSpPr/>
          <p:nvPr>
            <p:custDataLst>
              <p:tags r:id="rId133"/>
            </p:custDataLst>
          </p:nvPr>
        </p:nvSpPr>
        <p:spPr bwMode="auto">
          <a:xfrm>
            <a:off x="95885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2" name="Rectangle 2231">
            <a:extLst>
              <a:ext uri="{FF2B5EF4-FFF2-40B4-BE49-F238E27FC236}">
                <a16:creationId xmlns:a16="http://schemas.microsoft.com/office/drawing/2014/main" id="{4E806A5B-35E2-473E-9383-948C592DFF4D}"/>
              </a:ext>
            </a:extLst>
          </p:cNvPr>
          <p:cNvSpPr/>
          <p:nvPr>
            <p:custDataLst>
              <p:tags r:id="rId134"/>
            </p:custDataLst>
          </p:nvPr>
        </p:nvSpPr>
        <p:spPr bwMode="auto">
          <a:xfrm>
            <a:off x="96774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3" name="Rectangle 2232">
            <a:extLst>
              <a:ext uri="{FF2B5EF4-FFF2-40B4-BE49-F238E27FC236}">
                <a16:creationId xmlns:a16="http://schemas.microsoft.com/office/drawing/2014/main" id="{000814B7-74A9-4437-8413-65C2683811A1}"/>
              </a:ext>
            </a:extLst>
          </p:cNvPr>
          <p:cNvSpPr/>
          <p:nvPr>
            <p:custDataLst>
              <p:tags r:id="rId135"/>
            </p:custDataLst>
          </p:nvPr>
        </p:nvSpPr>
        <p:spPr bwMode="auto">
          <a:xfrm>
            <a:off x="97663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4" name="Rectangle 2233">
            <a:extLst>
              <a:ext uri="{FF2B5EF4-FFF2-40B4-BE49-F238E27FC236}">
                <a16:creationId xmlns:a16="http://schemas.microsoft.com/office/drawing/2014/main" id="{6C9BA3F6-0F77-4095-80D9-139DD8D3A846}"/>
              </a:ext>
            </a:extLst>
          </p:cNvPr>
          <p:cNvSpPr/>
          <p:nvPr>
            <p:custDataLst>
              <p:tags r:id="rId136"/>
            </p:custDataLst>
          </p:nvPr>
        </p:nvSpPr>
        <p:spPr bwMode="auto">
          <a:xfrm>
            <a:off x="100330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5" name="Rectangle 2234">
            <a:extLst>
              <a:ext uri="{FF2B5EF4-FFF2-40B4-BE49-F238E27FC236}">
                <a16:creationId xmlns:a16="http://schemas.microsoft.com/office/drawing/2014/main" id="{24C9F8C2-FBFA-4916-9C94-188CBD831F2E}"/>
              </a:ext>
            </a:extLst>
          </p:cNvPr>
          <p:cNvSpPr/>
          <p:nvPr>
            <p:custDataLst>
              <p:tags r:id="rId137"/>
            </p:custDataLst>
          </p:nvPr>
        </p:nvSpPr>
        <p:spPr bwMode="auto">
          <a:xfrm>
            <a:off x="101219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6" name="Rectangle 2235">
            <a:extLst>
              <a:ext uri="{FF2B5EF4-FFF2-40B4-BE49-F238E27FC236}">
                <a16:creationId xmlns:a16="http://schemas.microsoft.com/office/drawing/2014/main" id="{0B91F8F3-04C2-441D-8B18-51667D3EBB52}"/>
              </a:ext>
            </a:extLst>
          </p:cNvPr>
          <p:cNvSpPr/>
          <p:nvPr>
            <p:custDataLst>
              <p:tags r:id="rId138"/>
            </p:custDataLst>
          </p:nvPr>
        </p:nvSpPr>
        <p:spPr bwMode="auto">
          <a:xfrm>
            <a:off x="102108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7" name="Rectangle 2236">
            <a:extLst>
              <a:ext uri="{FF2B5EF4-FFF2-40B4-BE49-F238E27FC236}">
                <a16:creationId xmlns:a16="http://schemas.microsoft.com/office/drawing/2014/main" id="{B95883FA-BFC3-489C-A2C7-5306955FA84F}"/>
              </a:ext>
            </a:extLst>
          </p:cNvPr>
          <p:cNvSpPr/>
          <p:nvPr>
            <p:custDataLst>
              <p:tags r:id="rId139"/>
            </p:custDataLst>
          </p:nvPr>
        </p:nvSpPr>
        <p:spPr bwMode="auto">
          <a:xfrm>
            <a:off x="102997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8" name="Rectangle 2237">
            <a:extLst>
              <a:ext uri="{FF2B5EF4-FFF2-40B4-BE49-F238E27FC236}">
                <a16:creationId xmlns:a16="http://schemas.microsoft.com/office/drawing/2014/main" id="{95CEB09E-F9A2-4C64-8682-DD7D70E85756}"/>
              </a:ext>
            </a:extLst>
          </p:cNvPr>
          <p:cNvSpPr/>
          <p:nvPr>
            <p:custDataLst>
              <p:tags r:id="rId140"/>
            </p:custDataLst>
          </p:nvPr>
        </p:nvSpPr>
        <p:spPr bwMode="auto">
          <a:xfrm>
            <a:off x="103886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39" name="Rectangle 2238">
            <a:extLst>
              <a:ext uri="{FF2B5EF4-FFF2-40B4-BE49-F238E27FC236}">
                <a16:creationId xmlns:a16="http://schemas.microsoft.com/office/drawing/2014/main" id="{8BFAA35A-81FE-4A7E-B035-938C73CAB986}"/>
              </a:ext>
            </a:extLst>
          </p:cNvPr>
          <p:cNvSpPr/>
          <p:nvPr>
            <p:custDataLst>
              <p:tags r:id="rId141"/>
            </p:custDataLst>
          </p:nvPr>
        </p:nvSpPr>
        <p:spPr bwMode="auto">
          <a:xfrm>
            <a:off x="104775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91587921-21D6-42DC-9801-EE9CED8A2CB1}"/>
              </a:ext>
            </a:extLst>
          </p:cNvPr>
          <p:cNvSpPr/>
          <p:nvPr>
            <p:custDataLst>
              <p:tags r:id="rId142"/>
            </p:custDataLst>
          </p:nvPr>
        </p:nvSpPr>
        <p:spPr bwMode="auto">
          <a:xfrm>
            <a:off x="107442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4B00BE57-F195-43A3-8F3F-03A8249E49FB}"/>
              </a:ext>
            </a:extLst>
          </p:cNvPr>
          <p:cNvSpPr/>
          <p:nvPr>
            <p:custDataLst>
              <p:tags r:id="rId143"/>
            </p:custDataLst>
          </p:nvPr>
        </p:nvSpPr>
        <p:spPr bwMode="auto">
          <a:xfrm>
            <a:off x="82550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2" name="Rectangle 2241">
            <a:extLst>
              <a:ext uri="{FF2B5EF4-FFF2-40B4-BE49-F238E27FC236}">
                <a16:creationId xmlns:a16="http://schemas.microsoft.com/office/drawing/2014/main" id="{5F476CD1-601B-481A-B827-F6EE3565E36C}"/>
              </a:ext>
            </a:extLst>
          </p:cNvPr>
          <p:cNvSpPr/>
          <p:nvPr>
            <p:custDataLst>
              <p:tags r:id="rId144"/>
            </p:custDataLst>
          </p:nvPr>
        </p:nvSpPr>
        <p:spPr bwMode="auto">
          <a:xfrm>
            <a:off x="83439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3" name="Rectangle 2242">
            <a:extLst>
              <a:ext uri="{FF2B5EF4-FFF2-40B4-BE49-F238E27FC236}">
                <a16:creationId xmlns:a16="http://schemas.microsoft.com/office/drawing/2014/main" id="{8EA4A55D-FA37-4B92-8BB7-4F6B7A46E549}"/>
              </a:ext>
            </a:extLst>
          </p:cNvPr>
          <p:cNvSpPr/>
          <p:nvPr>
            <p:custDataLst>
              <p:tags r:id="rId145"/>
            </p:custDataLst>
          </p:nvPr>
        </p:nvSpPr>
        <p:spPr bwMode="auto">
          <a:xfrm>
            <a:off x="84328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4" name="Rectangle 2243">
            <a:extLst>
              <a:ext uri="{FF2B5EF4-FFF2-40B4-BE49-F238E27FC236}">
                <a16:creationId xmlns:a16="http://schemas.microsoft.com/office/drawing/2014/main" id="{66C52C3C-84CE-42DA-AFE3-1844F5ECBAB2}"/>
              </a:ext>
            </a:extLst>
          </p:cNvPr>
          <p:cNvSpPr/>
          <p:nvPr>
            <p:custDataLst>
              <p:tags r:id="rId146"/>
            </p:custDataLst>
          </p:nvPr>
        </p:nvSpPr>
        <p:spPr bwMode="auto">
          <a:xfrm>
            <a:off x="86106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5" name="Rectangle 2244">
            <a:extLst>
              <a:ext uri="{FF2B5EF4-FFF2-40B4-BE49-F238E27FC236}">
                <a16:creationId xmlns:a16="http://schemas.microsoft.com/office/drawing/2014/main" id="{B5C3D31F-6BC6-4B15-A0D3-40C9421212DE}"/>
              </a:ext>
            </a:extLst>
          </p:cNvPr>
          <p:cNvSpPr/>
          <p:nvPr>
            <p:custDataLst>
              <p:tags r:id="rId147"/>
            </p:custDataLst>
          </p:nvPr>
        </p:nvSpPr>
        <p:spPr bwMode="auto">
          <a:xfrm>
            <a:off x="88773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6" name="Rectangle 2245">
            <a:extLst>
              <a:ext uri="{FF2B5EF4-FFF2-40B4-BE49-F238E27FC236}">
                <a16:creationId xmlns:a16="http://schemas.microsoft.com/office/drawing/2014/main" id="{B1A50199-0DDF-40C7-9510-AF2241484F48}"/>
              </a:ext>
            </a:extLst>
          </p:cNvPr>
          <p:cNvSpPr/>
          <p:nvPr>
            <p:custDataLst>
              <p:tags r:id="rId148"/>
            </p:custDataLst>
          </p:nvPr>
        </p:nvSpPr>
        <p:spPr bwMode="auto">
          <a:xfrm>
            <a:off x="89662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7" name="Rectangle 2246">
            <a:extLst>
              <a:ext uri="{FF2B5EF4-FFF2-40B4-BE49-F238E27FC236}">
                <a16:creationId xmlns:a16="http://schemas.microsoft.com/office/drawing/2014/main" id="{08D631BF-29EC-4892-86D7-E95358A1B0F0}"/>
              </a:ext>
            </a:extLst>
          </p:cNvPr>
          <p:cNvSpPr/>
          <p:nvPr>
            <p:custDataLst>
              <p:tags r:id="rId149"/>
            </p:custDataLst>
          </p:nvPr>
        </p:nvSpPr>
        <p:spPr bwMode="auto">
          <a:xfrm>
            <a:off x="90551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8" name="Rectangle 2247">
            <a:extLst>
              <a:ext uri="{FF2B5EF4-FFF2-40B4-BE49-F238E27FC236}">
                <a16:creationId xmlns:a16="http://schemas.microsoft.com/office/drawing/2014/main" id="{E92CC74C-13B0-4CEB-9130-7BFF72516EC0}"/>
              </a:ext>
            </a:extLst>
          </p:cNvPr>
          <p:cNvSpPr/>
          <p:nvPr>
            <p:custDataLst>
              <p:tags r:id="rId150"/>
            </p:custDataLst>
          </p:nvPr>
        </p:nvSpPr>
        <p:spPr bwMode="auto">
          <a:xfrm>
            <a:off x="93218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E57CF7DF-4BD0-4457-99D0-FB6FF02AE564}"/>
              </a:ext>
            </a:extLst>
          </p:cNvPr>
          <p:cNvSpPr/>
          <p:nvPr>
            <p:custDataLst>
              <p:tags r:id="rId151"/>
            </p:custDataLst>
          </p:nvPr>
        </p:nvSpPr>
        <p:spPr bwMode="auto">
          <a:xfrm>
            <a:off x="98552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0" name="Rectangle 2249">
            <a:extLst>
              <a:ext uri="{FF2B5EF4-FFF2-40B4-BE49-F238E27FC236}">
                <a16:creationId xmlns:a16="http://schemas.microsoft.com/office/drawing/2014/main" id="{EF0DAA6F-1D9B-41D0-88E0-AD6C8892265D}"/>
              </a:ext>
            </a:extLst>
          </p:cNvPr>
          <p:cNvSpPr/>
          <p:nvPr>
            <p:custDataLst>
              <p:tags r:id="rId152"/>
            </p:custDataLst>
          </p:nvPr>
        </p:nvSpPr>
        <p:spPr bwMode="auto">
          <a:xfrm>
            <a:off x="101219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1" name="Rectangle 2250">
            <a:extLst>
              <a:ext uri="{FF2B5EF4-FFF2-40B4-BE49-F238E27FC236}">
                <a16:creationId xmlns:a16="http://schemas.microsoft.com/office/drawing/2014/main" id="{0E2A932A-4B95-42C7-A24E-ABAC75D324B7}"/>
              </a:ext>
            </a:extLst>
          </p:cNvPr>
          <p:cNvSpPr/>
          <p:nvPr>
            <p:custDataLst>
              <p:tags r:id="rId153"/>
            </p:custDataLst>
          </p:nvPr>
        </p:nvSpPr>
        <p:spPr bwMode="auto">
          <a:xfrm>
            <a:off x="102108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2" name="Rectangle 2251">
            <a:extLst>
              <a:ext uri="{FF2B5EF4-FFF2-40B4-BE49-F238E27FC236}">
                <a16:creationId xmlns:a16="http://schemas.microsoft.com/office/drawing/2014/main" id="{53254DA8-A43B-4E9C-956B-F8A6BDA9D6D4}"/>
              </a:ext>
            </a:extLst>
          </p:cNvPr>
          <p:cNvSpPr/>
          <p:nvPr>
            <p:custDataLst>
              <p:tags r:id="rId154"/>
            </p:custDataLst>
          </p:nvPr>
        </p:nvSpPr>
        <p:spPr bwMode="auto">
          <a:xfrm>
            <a:off x="102997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3" name="Rectangle 2252">
            <a:extLst>
              <a:ext uri="{FF2B5EF4-FFF2-40B4-BE49-F238E27FC236}">
                <a16:creationId xmlns:a16="http://schemas.microsoft.com/office/drawing/2014/main" id="{738A9D77-9D89-4FB9-B1F1-0042BBAAE412}"/>
              </a:ext>
            </a:extLst>
          </p:cNvPr>
          <p:cNvSpPr/>
          <p:nvPr>
            <p:custDataLst>
              <p:tags r:id="rId155"/>
            </p:custDataLst>
          </p:nvPr>
        </p:nvSpPr>
        <p:spPr bwMode="auto">
          <a:xfrm>
            <a:off x="103886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4" name="Rectangle 2253">
            <a:extLst>
              <a:ext uri="{FF2B5EF4-FFF2-40B4-BE49-F238E27FC236}">
                <a16:creationId xmlns:a16="http://schemas.microsoft.com/office/drawing/2014/main" id="{D9D04336-4667-4A93-9D1F-1B465339C1AF}"/>
              </a:ext>
            </a:extLst>
          </p:cNvPr>
          <p:cNvSpPr/>
          <p:nvPr>
            <p:custDataLst>
              <p:tags r:id="rId156"/>
            </p:custDataLst>
          </p:nvPr>
        </p:nvSpPr>
        <p:spPr bwMode="auto">
          <a:xfrm>
            <a:off x="104775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5" name="Rectangle 2254">
            <a:extLst>
              <a:ext uri="{FF2B5EF4-FFF2-40B4-BE49-F238E27FC236}">
                <a16:creationId xmlns:a16="http://schemas.microsoft.com/office/drawing/2014/main" id="{3E99F956-3C85-407C-808A-7B39E5CE8E62}"/>
              </a:ext>
            </a:extLst>
          </p:cNvPr>
          <p:cNvSpPr/>
          <p:nvPr>
            <p:custDataLst>
              <p:tags r:id="rId157"/>
            </p:custDataLst>
          </p:nvPr>
        </p:nvSpPr>
        <p:spPr bwMode="auto">
          <a:xfrm>
            <a:off x="105664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6" name="Rectangle 2255">
            <a:extLst>
              <a:ext uri="{FF2B5EF4-FFF2-40B4-BE49-F238E27FC236}">
                <a16:creationId xmlns:a16="http://schemas.microsoft.com/office/drawing/2014/main" id="{5BAF2BA0-D4E2-4181-B58B-2C9EC4F72E6C}"/>
              </a:ext>
            </a:extLst>
          </p:cNvPr>
          <p:cNvSpPr/>
          <p:nvPr>
            <p:custDataLst>
              <p:tags r:id="rId158"/>
            </p:custDataLst>
          </p:nvPr>
        </p:nvSpPr>
        <p:spPr bwMode="auto">
          <a:xfrm>
            <a:off x="106553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8C0D7080-D6DC-4A02-9A0C-33769A6B1DE9}"/>
              </a:ext>
            </a:extLst>
          </p:cNvPr>
          <p:cNvSpPr/>
          <p:nvPr>
            <p:custDataLst>
              <p:tags r:id="rId159"/>
            </p:custDataLst>
          </p:nvPr>
        </p:nvSpPr>
        <p:spPr bwMode="auto">
          <a:xfrm>
            <a:off x="107442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76FE857D-3649-47CE-9C40-2C5E6AFF6BBE}"/>
              </a:ext>
            </a:extLst>
          </p:cNvPr>
          <p:cNvSpPr/>
          <p:nvPr>
            <p:custDataLst>
              <p:tags r:id="rId160"/>
            </p:custDataLst>
          </p:nvPr>
        </p:nvSpPr>
        <p:spPr bwMode="auto">
          <a:xfrm>
            <a:off x="83439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59" name="Rectangle 2258">
            <a:extLst>
              <a:ext uri="{FF2B5EF4-FFF2-40B4-BE49-F238E27FC236}">
                <a16:creationId xmlns:a16="http://schemas.microsoft.com/office/drawing/2014/main" id="{18B33607-6CE3-4E0B-A5AF-C6571D656CFB}"/>
              </a:ext>
            </a:extLst>
          </p:cNvPr>
          <p:cNvSpPr/>
          <p:nvPr>
            <p:custDataLst>
              <p:tags r:id="rId161"/>
            </p:custDataLst>
          </p:nvPr>
        </p:nvSpPr>
        <p:spPr bwMode="auto">
          <a:xfrm>
            <a:off x="84328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0" name="Rectangle 2259">
            <a:extLst>
              <a:ext uri="{FF2B5EF4-FFF2-40B4-BE49-F238E27FC236}">
                <a16:creationId xmlns:a16="http://schemas.microsoft.com/office/drawing/2014/main" id="{CFEBE97D-C593-4D73-BDE1-D4EABD1B24C8}"/>
              </a:ext>
            </a:extLst>
          </p:cNvPr>
          <p:cNvSpPr/>
          <p:nvPr>
            <p:custDataLst>
              <p:tags r:id="rId162"/>
            </p:custDataLst>
          </p:nvPr>
        </p:nvSpPr>
        <p:spPr bwMode="auto">
          <a:xfrm>
            <a:off x="85217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1" name="Rectangle 2260">
            <a:extLst>
              <a:ext uri="{FF2B5EF4-FFF2-40B4-BE49-F238E27FC236}">
                <a16:creationId xmlns:a16="http://schemas.microsoft.com/office/drawing/2014/main" id="{2B77AE62-483E-4E1D-B442-E52347E6A079}"/>
              </a:ext>
            </a:extLst>
          </p:cNvPr>
          <p:cNvSpPr/>
          <p:nvPr>
            <p:custDataLst>
              <p:tags r:id="rId163"/>
            </p:custDataLst>
          </p:nvPr>
        </p:nvSpPr>
        <p:spPr bwMode="auto">
          <a:xfrm>
            <a:off x="86106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2" name="Rectangle 2261">
            <a:extLst>
              <a:ext uri="{FF2B5EF4-FFF2-40B4-BE49-F238E27FC236}">
                <a16:creationId xmlns:a16="http://schemas.microsoft.com/office/drawing/2014/main" id="{B23657E7-DF38-4F75-80E3-FBE4F3711A88}"/>
              </a:ext>
            </a:extLst>
          </p:cNvPr>
          <p:cNvSpPr/>
          <p:nvPr>
            <p:custDataLst>
              <p:tags r:id="rId164"/>
            </p:custDataLst>
          </p:nvPr>
        </p:nvSpPr>
        <p:spPr bwMode="auto">
          <a:xfrm>
            <a:off x="87884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3" name="Rectangle 2262">
            <a:extLst>
              <a:ext uri="{FF2B5EF4-FFF2-40B4-BE49-F238E27FC236}">
                <a16:creationId xmlns:a16="http://schemas.microsoft.com/office/drawing/2014/main" id="{BF5F5F7C-BA0A-4E9E-8143-27EBA7B8F552}"/>
              </a:ext>
            </a:extLst>
          </p:cNvPr>
          <p:cNvSpPr/>
          <p:nvPr>
            <p:custDataLst>
              <p:tags r:id="rId165"/>
            </p:custDataLst>
          </p:nvPr>
        </p:nvSpPr>
        <p:spPr bwMode="auto">
          <a:xfrm>
            <a:off x="88773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4" name="Rectangle 2263">
            <a:extLst>
              <a:ext uri="{FF2B5EF4-FFF2-40B4-BE49-F238E27FC236}">
                <a16:creationId xmlns:a16="http://schemas.microsoft.com/office/drawing/2014/main" id="{EF264F4B-813A-45C7-A1C4-DC4BB17516EB}"/>
              </a:ext>
            </a:extLst>
          </p:cNvPr>
          <p:cNvSpPr/>
          <p:nvPr>
            <p:custDataLst>
              <p:tags r:id="rId166"/>
            </p:custDataLst>
          </p:nvPr>
        </p:nvSpPr>
        <p:spPr bwMode="auto">
          <a:xfrm>
            <a:off x="90551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5" name="Rectangle 2264">
            <a:extLst>
              <a:ext uri="{FF2B5EF4-FFF2-40B4-BE49-F238E27FC236}">
                <a16:creationId xmlns:a16="http://schemas.microsoft.com/office/drawing/2014/main" id="{BB8BEE27-AD67-497F-A48B-A2A9A2967B8C}"/>
              </a:ext>
            </a:extLst>
          </p:cNvPr>
          <p:cNvSpPr/>
          <p:nvPr>
            <p:custDataLst>
              <p:tags r:id="rId167"/>
            </p:custDataLst>
          </p:nvPr>
        </p:nvSpPr>
        <p:spPr bwMode="auto">
          <a:xfrm>
            <a:off x="91440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6" name="Rectangle 2265">
            <a:extLst>
              <a:ext uri="{FF2B5EF4-FFF2-40B4-BE49-F238E27FC236}">
                <a16:creationId xmlns:a16="http://schemas.microsoft.com/office/drawing/2014/main" id="{0AB4C8F7-B3CD-43DF-87D4-D5EB01291D70}"/>
              </a:ext>
            </a:extLst>
          </p:cNvPr>
          <p:cNvSpPr/>
          <p:nvPr>
            <p:custDataLst>
              <p:tags r:id="rId168"/>
            </p:custDataLst>
          </p:nvPr>
        </p:nvSpPr>
        <p:spPr bwMode="auto">
          <a:xfrm>
            <a:off x="93218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7" name="Rectangle 2266">
            <a:extLst>
              <a:ext uri="{FF2B5EF4-FFF2-40B4-BE49-F238E27FC236}">
                <a16:creationId xmlns:a16="http://schemas.microsoft.com/office/drawing/2014/main" id="{D7D3791E-4662-4D73-859D-6014938BB5B2}"/>
              </a:ext>
            </a:extLst>
          </p:cNvPr>
          <p:cNvSpPr/>
          <p:nvPr>
            <p:custDataLst>
              <p:tags r:id="rId169"/>
            </p:custDataLst>
          </p:nvPr>
        </p:nvSpPr>
        <p:spPr bwMode="auto">
          <a:xfrm>
            <a:off x="94107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8" name="Rectangle 2267">
            <a:extLst>
              <a:ext uri="{FF2B5EF4-FFF2-40B4-BE49-F238E27FC236}">
                <a16:creationId xmlns:a16="http://schemas.microsoft.com/office/drawing/2014/main" id="{79F1EAB9-3214-4F0A-9965-0DA9ECEAB493}"/>
              </a:ext>
            </a:extLst>
          </p:cNvPr>
          <p:cNvSpPr/>
          <p:nvPr>
            <p:custDataLst>
              <p:tags r:id="rId170"/>
            </p:custDataLst>
          </p:nvPr>
        </p:nvSpPr>
        <p:spPr bwMode="auto">
          <a:xfrm>
            <a:off x="94996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69" name="Rectangle 2268">
            <a:extLst>
              <a:ext uri="{FF2B5EF4-FFF2-40B4-BE49-F238E27FC236}">
                <a16:creationId xmlns:a16="http://schemas.microsoft.com/office/drawing/2014/main" id="{9CC39AC9-8109-487F-85E0-C2D65C7BF271}"/>
              </a:ext>
            </a:extLst>
          </p:cNvPr>
          <p:cNvSpPr/>
          <p:nvPr>
            <p:custDataLst>
              <p:tags r:id="rId171"/>
            </p:custDataLst>
          </p:nvPr>
        </p:nvSpPr>
        <p:spPr bwMode="auto">
          <a:xfrm>
            <a:off x="95885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0" name="Rectangle 2269">
            <a:extLst>
              <a:ext uri="{FF2B5EF4-FFF2-40B4-BE49-F238E27FC236}">
                <a16:creationId xmlns:a16="http://schemas.microsoft.com/office/drawing/2014/main" id="{39CE92D6-E277-4363-80A0-D664B592B15A}"/>
              </a:ext>
            </a:extLst>
          </p:cNvPr>
          <p:cNvSpPr/>
          <p:nvPr>
            <p:custDataLst>
              <p:tags r:id="rId172"/>
            </p:custDataLst>
          </p:nvPr>
        </p:nvSpPr>
        <p:spPr bwMode="auto">
          <a:xfrm>
            <a:off x="98552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1" name="Rectangle 2270">
            <a:extLst>
              <a:ext uri="{FF2B5EF4-FFF2-40B4-BE49-F238E27FC236}">
                <a16:creationId xmlns:a16="http://schemas.microsoft.com/office/drawing/2014/main" id="{8C17B2D7-F1B6-4159-9C12-45E3AF868B39}"/>
              </a:ext>
            </a:extLst>
          </p:cNvPr>
          <p:cNvSpPr/>
          <p:nvPr>
            <p:custDataLst>
              <p:tags r:id="rId173"/>
            </p:custDataLst>
          </p:nvPr>
        </p:nvSpPr>
        <p:spPr bwMode="auto">
          <a:xfrm>
            <a:off x="100330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2" name="Rectangle 2271">
            <a:extLst>
              <a:ext uri="{FF2B5EF4-FFF2-40B4-BE49-F238E27FC236}">
                <a16:creationId xmlns:a16="http://schemas.microsoft.com/office/drawing/2014/main" id="{14A008A6-B3E8-4D38-A27D-530FB2ABAC5A}"/>
              </a:ext>
            </a:extLst>
          </p:cNvPr>
          <p:cNvSpPr/>
          <p:nvPr>
            <p:custDataLst>
              <p:tags r:id="rId174"/>
            </p:custDataLst>
          </p:nvPr>
        </p:nvSpPr>
        <p:spPr bwMode="auto">
          <a:xfrm>
            <a:off x="101219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3" name="Rectangle 2272">
            <a:extLst>
              <a:ext uri="{FF2B5EF4-FFF2-40B4-BE49-F238E27FC236}">
                <a16:creationId xmlns:a16="http://schemas.microsoft.com/office/drawing/2014/main" id="{33B8E52F-C301-4E48-9CEE-7B8AFB9101C9}"/>
              </a:ext>
            </a:extLst>
          </p:cNvPr>
          <p:cNvSpPr/>
          <p:nvPr>
            <p:custDataLst>
              <p:tags r:id="rId175"/>
            </p:custDataLst>
          </p:nvPr>
        </p:nvSpPr>
        <p:spPr bwMode="auto">
          <a:xfrm>
            <a:off x="103886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4" name="Rectangle 2273">
            <a:extLst>
              <a:ext uri="{FF2B5EF4-FFF2-40B4-BE49-F238E27FC236}">
                <a16:creationId xmlns:a16="http://schemas.microsoft.com/office/drawing/2014/main" id="{AB1359D8-68C8-4E95-8389-36487F8F01C1}"/>
              </a:ext>
            </a:extLst>
          </p:cNvPr>
          <p:cNvSpPr/>
          <p:nvPr>
            <p:custDataLst>
              <p:tags r:id="rId176"/>
            </p:custDataLst>
          </p:nvPr>
        </p:nvSpPr>
        <p:spPr bwMode="auto">
          <a:xfrm>
            <a:off x="107442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5" name="Rectangle 2274">
            <a:extLst>
              <a:ext uri="{FF2B5EF4-FFF2-40B4-BE49-F238E27FC236}">
                <a16:creationId xmlns:a16="http://schemas.microsoft.com/office/drawing/2014/main" id="{A15B57DA-2634-4458-A68E-07691E525F96}"/>
              </a:ext>
            </a:extLst>
          </p:cNvPr>
          <p:cNvSpPr/>
          <p:nvPr>
            <p:custDataLst>
              <p:tags r:id="rId177"/>
            </p:custDataLst>
          </p:nvPr>
        </p:nvSpPr>
        <p:spPr bwMode="auto">
          <a:xfrm>
            <a:off x="83439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6" name="Rectangle 2275">
            <a:extLst>
              <a:ext uri="{FF2B5EF4-FFF2-40B4-BE49-F238E27FC236}">
                <a16:creationId xmlns:a16="http://schemas.microsoft.com/office/drawing/2014/main" id="{827BF1C2-9B09-4CDC-A6C6-AD2717F95D75}"/>
              </a:ext>
            </a:extLst>
          </p:cNvPr>
          <p:cNvSpPr/>
          <p:nvPr>
            <p:custDataLst>
              <p:tags r:id="rId178"/>
            </p:custDataLst>
          </p:nvPr>
        </p:nvSpPr>
        <p:spPr bwMode="auto">
          <a:xfrm>
            <a:off x="85217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A8E19225-07D0-4E5C-A44F-61F874858568}"/>
              </a:ext>
            </a:extLst>
          </p:cNvPr>
          <p:cNvSpPr/>
          <p:nvPr>
            <p:custDataLst>
              <p:tags r:id="rId179"/>
            </p:custDataLst>
          </p:nvPr>
        </p:nvSpPr>
        <p:spPr bwMode="auto">
          <a:xfrm>
            <a:off x="90551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8" name="Rectangle 2277">
            <a:extLst>
              <a:ext uri="{FF2B5EF4-FFF2-40B4-BE49-F238E27FC236}">
                <a16:creationId xmlns:a16="http://schemas.microsoft.com/office/drawing/2014/main" id="{0667DD0F-E59F-4461-9AD6-D3A01F0A431B}"/>
              </a:ext>
            </a:extLst>
          </p:cNvPr>
          <p:cNvSpPr/>
          <p:nvPr>
            <p:custDataLst>
              <p:tags r:id="rId180"/>
            </p:custDataLst>
          </p:nvPr>
        </p:nvSpPr>
        <p:spPr bwMode="auto">
          <a:xfrm>
            <a:off x="93218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B7965FFD-3B7A-4A57-8243-85596C7CAC61}"/>
              </a:ext>
            </a:extLst>
          </p:cNvPr>
          <p:cNvSpPr/>
          <p:nvPr>
            <p:custDataLst>
              <p:tags r:id="rId181"/>
            </p:custDataLst>
          </p:nvPr>
        </p:nvSpPr>
        <p:spPr bwMode="auto">
          <a:xfrm>
            <a:off x="94107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0" name="Rectangle 2279">
            <a:extLst>
              <a:ext uri="{FF2B5EF4-FFF2-40B4-BE49-F238E27FC236}">
                <a16:creationId xmlns:a16="http://schemas.microsoft.com/office/drawing/2014/main" id="{A9E9537D-2623-414C-B707-A255FD02197F}"/>
              </a:ext>
            </a:extLst>
          </p:cNvPr>
          <p:cNvSpPr/>
          <p:nvPr>
            <p:custDataLst>
              <p:tags r:id="rId182"/>
            </p:custDataLst>
          </p:nvPr>
        </p:nvSpPr>
        <p:spPr bwMode="auto">
          <a:xfrm>
            <a:off x="95885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1" name="Rectangle 2280">
            <a:extLst>
              <a:ext uri="{FF2B5EF4-FFF2-40B4-BE49-F238E27FC236}">
                <a16:creationId xmlns:a16="http://schemas.microsoft.com/office/drawing/2014/main" id="{8B472D56-FEA9-414A-B9C9-7A32BDF32929}"/>
              </a:ext>
            </a:extLst>
          </p:cNvPr>
          <p:cNvSpPr/>
          <p:nvPr>
            <p:custDataLst>
              <p:tags r:id="rId183"/>
            </p:custDataLst>
          </p:nvPr>
        </p:nvSpPr>
        <p:spPr bwMode="auto">
          <a:xfrm>
            <a:off x="96774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2" name="Rectangle 2281">
            <a:extLst>
              <a:ext uri="{FF2B5EF4-FFF2-40B4-BE49-F238E27FC236}">
                <a16:creationId xmlns:a16="http://schemas.microsoft.com/office/drawing/2014/main" id="{85F38111-BA03-4F49-B8D5-423D4AEB1CA9}"/>
              </a:ext>
            </a:extLst>
          </p:cNvPr>
          <p:cNvSpPr/>
          <p:nvPr>
            <p:custDataLst>
              <p:tags r:id="rId184"/>
            </p:custDataLst>
          </p:nvPr>
        </p:nvSpPr>
        <p:spPr bwMode="auto">
          <a:xfrm>
            <a:off x="98552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3" name="Rectangle 2282">
            <a:extLst>
              <a:ext uri="{FF2B5EF4-FFF2-40B4-BE49-F238E27FC236}">
                <a16:creationId xmlns:a16="http://schemas.microsoft.com/office/drawing/2014/main" id="{2B1B04DC-AB69-458F-A4A7-5FDC0FFD27C2}"/>
              </a:ext>
            </a:extLst>
          </p:cNvPr>
          <p:cNvSpPr/>
          <p:nvPr>
            <p:custDataLst>
              <p:tags r:id="rId185"/>
            </p:custDataLst>
          </p:nvPr>
        </p:nvSpPr>
        <p:spPr bwMode="auto">
          <a:xfrm>
            <a:off x="99441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4" name="Rectangle 2283">
            <a:extLst>
              <a:ext uri="{FF2B5EF4-FFF2-40B4-BE49-F238E27FC236}">
                <a16:creationId xmlns:a16="http://schemas.microsoft.com/office/drawing/2014/main" id="{42FCE021-19CD-4765-8939-4E0C2065A1C4}"/>
              </a:ext>
            </a:extLst>
          </p:cNvPr>
          <p:cNvSpPr/>
          <p:nvPr>
            <p:custDataLst>
              <p:tags r:id="rId186"/>
            </p:custDataLst>
          </p:nvPr>
        </p:nvSpPr>
        <p:spPr bwMode="auto">
          <a:xfrm>
            <a:off x="100330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5" name="Rectangle 2284">
            <a:extLst>
              <a:ext uri="{FF2B5EF4-FFF2-40B4-BE49-F238E27FC236}">
                <a16:creationId xmlns:a16="http://schemas.microsoft.com/office/drawing/2014/main" id="{E076650F-E450-4FE8-85A4-FFAE3C9F195D}"/>
              </a:ext>
            </a:extLst>
          </p:cNvPr>
          <p:cNvSpPr/>
          <p:nvPr>
            <p:custDataLst>
              <p:tags r:id="rId187"/>
            </p:custDataLst>
          </p:nvPr>
        </p:nvSpPr>
        <p:spPr bwMode="auto">
          <a:xfrm>
            <a:off x="101219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6" name="Rectangle 2285">
            <a:extLst>
              <a:ext uri="{FF2B5EF4-FFF2-40B4-BE49-F238E27FC236}">
                <a16:creationId xmlns:a16="http://schemas.microsoft.com/office/drawing/2014/main" id="{0FA22341-DD4F-4295-868B-D3AA1A08DCFD}"/>
              </a:ext>
            </a:extLst>
          </p:cNvPr>
          <p:cNvSpPr/>
          <p:nvPr>
            <p:custDataLst>
              <p:tags r:id="rId188"/>
            </p:custDataLst>
          </p:nvPr>
        </p:nvSpPr>
        <p:spPr bwMode="auto">
          <a:xfrm>
            <a:off x="102108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7" name="Rectangle 2286">
            <a:extLst>
              <a:ext uri="{FF2B5EF4-FFF2-40B4-BE49-F238E27FC236}">
                <a16:creationId xmlns:a16="http://schemas.microsoft.com/office/drawing/2014/main" id="{EF8772D8-8EE3-4AD5-8C49-BA1F0BFA671A}"/>
              </a:ext>
            </a:extLst>
          </p:cNvPr>
          <p:cNvSpPr/>
          <p:nvPr>
            <p:custDataLst>
              <p:tags r:id="rId189"/>
            </p:custDataLst>
          </p:nvPr>
        </p:nvSpPr>
        <p:spPr bwMode="auto">
          <a:xfrm>
            <a:off x="103886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8" name="Rectangle 2287">
            <a:extLst>
              <a:ext uri="{FF2B5EF4-FFF2-40B4-BE49-F238E27FC236}">
                <a16:creationId xmlns:a16="http://schemas.microsoft.com/office/drawing/2014/main" id="{89591763-70CB-4010-B8C2-56E7875B3813}"/>
              </a:ext>
            </a:extLst>
          </p:cNvPr>
          <p:cNvSpPr/>
          <p:nvPr>
            <p:custDataLst>
              <p:tags r:id="rId190"/>
            </p:custDataLst>
          </p:nvPr>
        </p:nvSpPr>
        <p:spPr bwMode="auto">
          <a:xfrm>
            <a:off x="104775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89" name="Rectangle 2288">
            <a:extLst>
              <a:ext uri="{FF2B5EF4-FFF2-40B4-BE49-F238E27FC236}">
                <a16:creationId xmlns:a16="http://schemas.microsoft.com/office/drawing/2014/main" id="{5F72D78B-A82B-46F2-967A-BC177F2921FC}"/>
              </a:ext>
            </a:extLst>
          </p:cNvPr>
          <p:cNvSpPr/>
          <p:nvPr>
            <p:custDataLst>
              <p:tags r:id="rId191"/>
            </p:custDataLst>
          </p:nvPr>
        </p:nvSpPr>
        <p:spPr bwMode="auto">
          <a:xfrm>
            <a:off x="106553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0" name="Rectangle 2289">
            <a:extLst>
              <a:ext uri="{FF2B5EF4-FFF2-40B4-BE49-F238E27FC236}">
                <a16:creationId xmlns:a16="http://schemas.microsoft.com/office/drawing/2014/main" id="{9084D0C8-30AB-4F8A-856F-5CFC0F19C501}"/>
              </a:ext>
            </a:extLst>
          </p:cNvPr>
          <p:cNvSpPr/>
          <p:nvPr>
            <p:custDataLst>
              <p:tags r:id="rId192"/>
            </p:custDataLst>
          </p:nvPr>
        </p:nvSpPr>
        <p:spPr bwMode="auto">
          <a:xfrm>
            <a:off x="107442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1" name="Rectangle 2290">
            <a:extLst>
              <a:ext uri="{FF2B5EF4-FFF2-40B4-BE49-F238E27FC236}">
                <a16:creationId xmlns:a16="http://schemas.microsoft.com/office/drawing/2014/main" id="{4602B476-D29F-4DA3-AEEC-C00058ED31A5}"/>
              </a:ext>
            </a:extLst>
          </p:cNvPr>
          <p:cNvSpPr/>
          <p:nvPr>
            <p:custDataLst>
              <p:tags r:id="rId193"/>
            </p:custDataLst>
          </p:nvPr>
        </p:nvSpPr>
        <p:spPr bwMode="auto">
          <a:xfrm>
            <a:off x="83439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2" name="Rectangle 2291">
            <a:extLst>
              <a:ext uri="{FF2B5EF4-FFF2-40B4-BE49-F238E27FC236}">
                <a16:creationId xmlns:a16="http://schemas.microsoft.com/office/drawing/2014/main" id="{530492BB-3CE4-43E2-8EDD-6570E860F736}"/>
              </a:ext>
            </a:extLst>
          </p:cNvPr>
          <p:cNvSpPr/>
          <p:nvPr>
            <p:custDataLst>
              <p:tags r:id="rId194"/>
            </p:custDataLst>
          </p:nvPr>
        </p:nvSpPr>
        <p:spPr bwMode="auto">
          <a:xfrm>
            <a:off x="84328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3" name="Rectangle 2292">
            <a:extLst>
              <a:ext uri="{FF2B5EF4-FFF2-40B4-BE49-F238E27FC236}">
                <a16:creationId xmlns:a16="http://schemas.microsoft.com/office/drawing/2014/main" id="{13809273-0C40-49D9-B816-143CAD844962}"/>
              </a:ext>
            </a:extLst>
          </p:cNvPr>
          <p:cNvSpPr/>
          <p:nvPr>
            <p:custDataLst>
              <p:tags r:id="rId195"/>
            </p:custDataLst>
          </p:nvPr>
        </p:nvSpPr>
        <p:spPr bwMode="auto">
          <a:xfrm>
            <a:off x="85217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4" name="Rectangle 2293">
            <a:extLst>
              <a:ext uri="{FF2B5EF4-FFF2-40B4-BE49-F238E27FC236}">
                <a16:creationId xmlns:a16="http://schemas.microsoft.com/office/drawing/2014/main" id="{B655CF14-F271-4BCC-BF8E-364B9FF8E690}"/>
              </a:ext>
            </a:extLst>
          </p:cNvPr>
          <p:cNvSpPr/>
          <p:nvPr>
            <p:custDataLst>
              <p:tags r:id="rId196"/>
            </p:custDataLst>
          </p:nvPr>
        </p:nvSpPr>
        <p:spPr bwMode="auto">
          <a:xfrm>
            <a:off x="86995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5" name="Rectangle 2294">
            <a:extLst>
              <a:ext uri="{FF2B5EF4-FFF2-40B4-BE49-F238E27FC236}">
                <a16:creationId xmlns:a16="http://schemas.microsoft.com/office/drawing/2014/main" id="{1997F346-BEAA-4AA9-870D-E5FA0AB6A3A4}"/>
              </a:ext>
            </a:extLst>
          </p:cNvPr>
          <p:cNvSpPr/>
          <p:nvPr>
            <p:custDataLst>
              <p:tags r:id="rId197"/>
            </p:custDataLst>
          </p:nvPr>
        </p:nvSpPr>
        <p:spPr bwMode="auto">
          <a:xfrm>
            <a:off x="87884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6" name="Rectangle 2295">
            <a:extLst>
              <a:ext uri="{FF2B5EF4-FFF2-40B4-BE49-F238E27FC236}">
                <a16:creationId xmlns:a16="http://schemas.microsoft.com/office/drawing/2014/main" id="{27F42F09-4147-40BE-A5E7-4F2AAE46C5A6}"/>
              </a:ext>
            </a:extLst>
          </p:cNvPr>
          <p:cNvSpPr/>
          <p:nvPr>
            <p:custDataLst>
              <p:tags r:id="rId198"/>
            </p:custDataLst>
          </p:nvPr>
        </p:nvSpPr>
        <p:spPr bwMode="auto">
          <a:xfrm>
            <a:off x="90551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7" name="Rectangle 2296">
            <a:extLst>
              <a:ext uri="{FF2B5EF4-FFF2-40B4-BE49-F238E27FC236}">
                <a16:creationId xmlns:a16="http://schemas.microsoft.com/office/drawing/2014/main" id="{58E4C7F6-A3EC-49E4-A0E1-7B307AB8D6E3}"/>
              </a:ext>
            </a:extLst>
          </p:cNvPr>
          <p:cNvSpPr/>
          <p:nvPr>
            <p:custDataLst>
              <p:tags r:id="rId199"/>
            </p:custDataLst>
          </p:nvPr>
        </p:nvSpPr>
        <p:spPr bwMode="auto">
          <a:xfrm>
            <a:off x="91440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8" name="Rectangle 2297">
            <a:extLst>
              <a:ext uri="{FF2B5EF4-FFF2-40B4-BE49-F238E27FC236}">
                <a16:creationId xmlns:a16="http://schemas.microsoft.com/office/drawing/2014/main" id="{EF8882AA-C098-4E4E-A968-415E6D8CBEB2}"/>
              </a:ext>
            </a:extLst>
          </p:cNvPr>
          <p:cNvSpPr/>
          <p:nvPr>
            <p:custDataLst>
              <p:tags r:id="rId200"/>
            </p:custDataLst>
          </p:nvPr>
        </p:nvSpPr>
        <p:spPr bwMode="auto">
          <a:xfrm>
            <a:off x="92329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99" name="Rectangle 2298">
            <a:extLst>
              <a:ext uri="{FF2B5EF4-FFF2-40B4-BE49-F238E27FC236}">
                <a16:creationId xmlns:a16="http://schemas.microsoft.com/office/drawing/2014/main" id="{74311BB3-D28C-47D0-ACAD-4F24F5B49067}"/>
              </a:ext>
            </a:extLst>
          </p:cNvPr>
          <p:cNvSpPr/>
          <p:nvPr>
            <p:custDataLst>
              <p:tags r:id="rId201"/>
            </p:custDataLst>
          </p:nvPr>
        </p:nvSpPr>
        <p:spPr bwMode="auto">
          <a:xfrm>
            <a:off x="93218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0" name="Rectangle 2299">
            <a:extLst>
              <a:ext uri="{FF2B5EF4-FFF2-40B4-BE49-F238E27FC236}">
                <a16:creationId xmlns:a16="http://schemas.microsoft.com/office/drawing/2014/main" id="{A28BF9CE-F774-44DC-9885-B4AFA842F58F}"/>
              </a:ext>
            </a:extLst>
          </p:cNvPr>
          <p:cNvSpPr/>
          <p:nvPr>
            <p:custDataLst>
              <p:tags r:id="rId202"/>
            </p:custDataLst>
          </p:nvPr>
        </p:nvSpPr>
        <p:spPr bwMode="auto">
          <a:xfrm>
            <a:off x="94107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1" name="Rectangle 2300">
            <a:extLst>
              <a:ext uri="{FF2B5EF4-FFF2-40B4-BE49-F238E27FC236}">
                <a16:creationId xmlns:a16="http://schemas.microsoft.com/office/drawing/2014/main" id="{4BCCDFFD-BA76-41CD-B516-93DAC0E5CDC7}"/>
              </a:ext>
            </a:extLst>
          </p:cNvPr>
          <p:cNvSpPr/>
          <p:nvPr>
            <p:custDataLst>
              <p:tags r:id="rId203"/>
            </p:custDataLst>
          </p:nvPr>
        </p:nvSpPr>
        <p:spPr bwMode="auto">
          <a:xfrm>
            <a:off x="97663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2" name="Rectangle 2301">
            <a:extLst>
              <a:ext uri="{FF2B5EF4-FFF2-40B4-BE49-F238E27FC236}">
                <a16:creationId xmlns:a16="http://schemas.microsoft.com/office/drawing/2014/main" id="{63FA1DC8-9E7F-43BE-B252-460ADA017963}"/>
              </a:ext>
            </a:extLst>
          </p:cNvPr>
          <p:cNvSpPr/>
          <p:nvPr>
            <p:custDataLst>
              <p:tags r:id="rId204"/>
            </p:custDataLst>
          </p:nvPr>
        </p:nvSpPr>
        <p:spPr bwMode="auto">
          <a:xfrm>
            <a:off x="100330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3" name="Rectangle 2302">
            <a:extLst>
              <a:ext uri="{FF2B5EF4-FFF2-40B4-BE49-F238E27FC236}">
                <a16:creationId xmlns:a16="http://schemas.microsoft.com/office/drawing/2014/main" id="{D9D3337E-8D5F-4F65-B9F0-D1151BC2CF59}"/>
              </a:ext>
            </a:extLst>
          </p:cNvPr>
          <p:cNvSpPr/>
          <p:nvPr>
            <p:custDataLst>
              <p:tags r:id="rId205"/>
            </p:custDataLst>
          </p:nvPr>
        </p:nvSpPr>
        <p:spPr bwMode="auto">
          <a:xfrm>
            <a:off x="106553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4" name="Rectangle 2303">
            <a:extLst>
              <a:ext uri="{FF2B5EF4-FFF2-40B4-BE49-F238E27FC236}">
                <a16:creationId xmlns:a16="http://schemas.microsoft.com/office/drawing/2014/main" id="{E22940C7-C2A2-4841-947C-4BFA581C065A}"/>
              </a:ext>
            </a:extLst>
          </p:cNvPr>
          <p:cNvSpPr/>
          <p:nvPr>
            <p:custDataLst>
              <p:tags r:id="rId206"/>
            </p:custDataLst>
          </p:nvPr>
        </p:nvSpPr>
        <p:spPr bwMode="auto">
          <a:xfrm>
            <a:off x="82550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5" name="Rectangle 2304">
            <a:extLst>
              <a:ext uri="{FF2B5EF4-FFF2-40B4-BE49-F238E27FC236}">
                <a16:creationId xmlns:a16="http://schemas.microsoft.com/office/drawing/2014/main" id="{C8E0630F-E1FF-461C-88B1-C5CC3BFB6DFE}"/>
              </a:ext>
            </a:extLst>
          </p:cNvPr>
          <p:cNvSpPr/>
          <p:nvPr>
            <p:custDataLst>
              <p:tags r:id="rId207"/>
            </p:custDataLst>
          </p:nvPr>
        </p:nvSpPr>
        <p:spPr bwMode="auto">
          <a:xfrm>
            <a:off x="85217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6" name="Rectangle 2305">
            <a:extLst>
              <a:ext uri="{FF2B5EF4-FFF2-40B4-BE49-F238E27FC236}">
                <a16:creationId xmlns:a16="http://schemas.microsoft.com/office/drawing/2014/main" id="{3F2BBC8F-DA00-48F1-9966-C624E2DA4DC4}"/>
              </a:ext>
            </a:extLst>
          </p:cNvPr>
          <p:cNvSpPr/>
          <p:nvPr>
            <p:custDataLst>
              <p:tags r:id="rId208"/>
            </p:custDataLst>
          </p:nvPr>
        </p:nvSpPr>
        <p:spPr bwMode="auto">
          <a:xfrm>
            <a:off x="86995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7" name="Rectangle 2306">
            <a:extLst>
              <a:ext uri="{FF2B5EF4-FFF2-40B4-BE49-F238E27FC236}">
                <a16:creationId xmlns:a16="http://schemas.microsoft.com/office/drawing/2014/main" id="{A6A5CD1D-7933-4790-AF5D-234323BE519B}"/>
              </a:ext>
            </a:extLst>
          </p:cNvPr>
          <p:cNvSpPr/>
          <p:nvPr>
            <p:custDataLst>
              <p:tags r:id="rId209"/>
            </p:custDataLst>
          </p:nvPr>
        </p:nvSpPr>
        <p:spPr bwMode="auto">
          <a:xfrm>
            <a:off x="89662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8" name="Rectangle 2307">
            <a:extLst>
              <a:ext uri="{FF2B5EF4-FFF2-40B4-BE49-F238E27FC236}">
                <a16:creationId xmlns:a16="http://schemas.microsoft.com/office/drawing/2014/main" id="{44FEEAE7-11FC-4B41-890D-B2FD88F712E8}"/>
              </a:ext>
            </a:extLst>
          </p:cNvPr>
          <p:cNvSpPr/>
          <p:nvPr>
            <p:custDataLst>
              <p:tags r:id="rId210"/>
            </p:custDataLst>
          </p:nvPr>
        </p:nvSpPr>
        <p:spPr bwMode="auto">
          <a:xfrm>
            <a:off x="90551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09" name="Rectangle 2308">
            <a:extLst>
              <a:ext uri="{FF2B5EF4-FFF2-40B4-BE49-F238E27FC236}">
                <a16:creationId xmlns:a16="http://schemas.microsoft.com/office/drawing/2014/main" id="{A2283199-3004-4D34-90DA-774F9A5E9099}"/>
              </a:ext>
            </a:extLst>
          </p:cNvPr>
          <p:cNvSpPr/>
          <p:nvPr>
            <p:custDataLst>
              <p:tags r:id="rId211"/>
            </p:custDataLst>
          </p:nvPr>
        </p:nvSpPr>
        <p:spPr bwMode="auto">
          <a:xfrm>
            <a:off x="91440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0" name="Rectangle 2309">
            <a:extLst>
              <a:ext uri="{FF2B5EF4-FFF2-40B4-BE49-F238E27FC236}">
                <a16:creationId xmlns:a16="http://schemas.microsoft.com/office/drawing/2014/main" id="{E402A83D-CFD2-4C18-AB93-3D951F2FF47B}"/>
              </a:ext>
            </a:extLst>
          </p:cNvPr>
          <p:cNvSpPr/>
          <p:nvPr>
            <p:custDataLst>
              <p:tags r:id="rId212"/>
            </p:custDataLst>
          </p:nvPr>
        </p:nvSpPr>
        <p:spPr bwMode="auto">
          <a:xfrm>
            <a:off x="94107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1" name="Rectangle 2310">
            <a:extLst>
              <a:ext uri="{FF2B5EF4-FFF2-40B4-BE49-F238E27FC236}">
                <a16:creationId xmlns:a16="http://schemas.microsoft.com/office/drawing/2014/main" id="{65255E6F-94A2-4D00-9AE4-8FE85856AB21}"/>
              </a:ext>
            </a:extLst>
          </p:cNvPr>
          <p:cNvSpPr/>
          <p:nvPr>
            <p:custDataLst>
              <p:tags r:id="rId213"/>
            </p:custDataLst>
          </p:nvPr>
        </p:nvSpPr>
        <p:spPr bwMode="auto">
          <a:xfrm>
            <a:off x="94996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2" name="Rectangle 2311">
            <a:extLst>
              <a:ext uri="{FF2B5EF4-FFF2-40B4-BE49-F238E27FC236}">
                <a16:creationId xmlns:a16="http://schemas.microsoft.com/office/drawing/2014/main" id="{F24A3184-E90E-419E-A6FD-3C94867746D6}"/>
              </a:ext>
            </a:extLst>
          </p:cNvPr>
          <p:cNvSpPr/>
          <p:nvPr>
            <p:custDataLst>
              <p:tags r:id="rId214"/>
            </p:custDataLst>
          </p:nvPr>
        </p:nvSpPr>
        <p:spPr bwMode="auto">
          <a:xfrm>
            <a:off x="96774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3" name="Rectangle 2312">
            <a:extLst>
              <a:ext uri="{FF2B5EF4-FFF2-40B4-BE49-F238E27FC236}">
                <a16:creationId xmlns:a16="http://schemas.microsoft.com/office/drawing/2014/main" id="{4D3946FC-9140-45E7-905B-D09B139EB21A}"/>
              </a:ext>
            </a:extLst>
          </p:cNvPr>
          <p:cNvSpPr/>
          <p:nvPr>
            <p:custDataLst>
              <p:tags r:id="rId215"/>
            </p:custDataLst>
          </p:nvPr>
        </p:nvSpPr>
        <p:spPr bwMode="auto">
          <a:xfrm>
            <a:off x="97663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59B7A670-AB09-4DD6-821B-CFF3E029AAD5}"/>
              </a:ext>
            </a:extLst>
          </p:cNvPr>
          <p:cNvSpPr/>
          <p:nvPr>
            <p:custDataLst>
              <p:tags r:id="rId216"/>
            </p:custDataLst>
          </p:nvPr>
        </p:nvSpPr>
        <p:spPr bwMode="auto">
          <a:xfrm>
            <a:off x="98552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5" name="Rectangle 2314">
            <a:extLst>
              <a:ext uri="{FF2B5EF4-FFF2-40B4-BE49-F238E27FC236}">
                <a16:creationId xmlns:a16="http://schemas.microsoft.com/office/drawing/2014/main" id="{E947C4F6-133B-42B7-A7A5-51414AECDBF0}"/>
              </a:ext>
            </a:extLst>
          </p:cNvPr>
          <p:cNvSpPr/>
          <p:nvPr>
            <p:custDataLst>
              <p:tags r:id="rId217"/>
            </p:custDataLst>
          </p:nvPr>
        </p:nvSpPr>
        <p:spPr bwMode="auto">
          <a:xfrm>
            <a:off x="100330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6" name="Rectangle 2315">
            <a:extLst>
              <a:ext uri="{FF2B5EF4-FFF2-40B4-BE49-F238E27FC236}">
                <a16:creationId xmlns:a16="http://schemas.microsoft.com/office/drawing/2014/main" id="{06D8DA4C-68BA-4C17-B139-7DBEA617E94C}"/>
              </a:ext>
            </a:extLst>
          </p:cNvPr>
          <p:cNvSpPr/>
          <p:nvPr>
            <p:custDataLst>
              <p:tags r:id="rId218"/>
            </p:custDataLst>
          </p:nvPr>
        </p:nvSpPr>
        <p:spPr bwMode="auto">
          <a:xfrm>
            <a:off x="102108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7" name="Rectangle 2316">
            <a:extLst>
              <a:ext uri="{FF2B5EF4-FFF2-40B4-BE49-F238E27FC236}">
                <a16:creationId xmlns:a16="http://schemas.microsoft.com/office/drawing/2014/main" id="{E026FB5A-F706-439F-8CB4-90837DA60DCD}"/>
              </a:ext>
            </a:extLst>
          </p:cNvPr>
          <p:cNvSpPr/>
          <p:nvPr>
            <p:custDataLst>
              <p:tags r:id="rId219"/>
            </p:custDataLst>
          </p:nvPr>
        </p:nvSpPr>
        <p:spPr bwMode="auto">
          <a:xfrm>
            <a:off x="102997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8" name="Rectangle 2317">
            <a:extLst>
              <a:ext uri="{FF2B5EF4-FFF2-40B4-BE49-F238E27FC236}">
                <a16:creationId xmlns:a16="http://schemas.microsoft.com/office/drawing/2014/main" id="{E117464B-B921-45E9-8CB3-55D0CEEDE07E}"/>
              </a:ext>
            </a:extLst>
          </p:cNvPr>
          <p:cNvSpPr/>
          <p:nvPr>
            <p:custDataLst>
              <p:tags r:id="rId220"/>
            </p:custDataLst>
          </p:nvPr>
        </p:nvSpPr>
        <p:spPr bwMode="auto">
          <a:xfrm>
            <a:off x="103886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19" name="Rectangle 2318">
            <a:extLst>
              <a:ext uri="{FF2B5EF4-FFF2-40B4-BE49-F238E27FC236}">
                <a16:creationId xmlns:a16="http://schemas.microsoft.com/office/drawing/2014/main" id="{37368950-7189-4715-9009-15C9025767CA}"/>
              </a:ext>
            </a:extLst>
          </p:cNvPr>
          <p:cNvSpPr/>
          <p:nvPr>
            <p:custDataLst>
              <p:tags r:id="rId221"/>
            </p:custDataLst>
          </p:nvPr>
        </p:nvSpPr>
        <p:spPr bwMode="auto">
          <a:xfrm>
            <a:off x="104775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0" name="Rectangle 2319">
            <a:extLst>
              <a:ext uri="{FF2B5EF4-FFF2-40B4-BE49-F238E27FC236}">
                <a16:creationId xmlns:a16="http://schemas.microsoft.com/office/drawing/2014/main" id="{7412A4CC-B4D3-4EBE-9AC7-AAAAF0497EF8}"/>
              </a:ext>
            </a:extLst>
          </p:cNvPr>
          <p:cNvSpPr/>
          <p:nvPr>
            <p:custDataLst>
              <p:tags r:id="rId222"/>
            </p:custDataLst>
          </p:nvPr>
        </p:nvSpPr>
        <p:spPr bwMode="auto">
          <a:xfrm>
            <a:off x="105664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1" name="Rectangle 2320">
            <a:extLst>
              <a:ext uri="{FF2B5EF4-FFF2-40B4-BE49-F238E27FC236}">
                <a16:creationId xmlns:a16="http://schemas.microsoft.com/office/drawing/2014/main" id="{4BA1AF0B-6D7F-4243-86A3-F8B364879F91}"/>
              </a:ext>
            </a:extLst>
          </p:cNvPr>
          <p:cNvSpPr/>
          <p:nvPr>
            <p:custDataLst>
              <p:tags r:id="rId223"/>
            </p:custDataLst>
          </p:nvPr>
        </p:nvSpPr>
        <p:spPr bwMode="auto">
          <a:xfrm>
            <a:off x="106553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2" name="Rectangle 2321">
            <a:extLst>
              <a:ext uri="{FF2B5EF4-FFF2-40B4-BE49-F238E27FC236}">
                <a16:creationId xmlns:a16="http://schemas.microsoft.com/office/drawing/2014/main" id="{961DF587-918B-49FD-99A0-F46FB4C5353D}"/>
              </a:ext>
            </a:extLst>
          </p:cNvPr>
          <p:cNvSpPr/>
          <p:nvPr>
            <p:custDataLst>
              <p:tags r:id="rId224"/>
            </p:custDataLst>
          </p:nvPr>
        </p:nvSpPr>
        <p:spPr bwMode="auto">
          <a:xfrm>
            <a:off x="107442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3" name="Rectangle 2322">
            <a:extLst>
              <a:ext uri="{FF2B5EF4-FFF2-40B4-BE49-F238E27FC236}">
                <a16:creationId xmlns:a16="http://schemas.microsoft.com/office/drawing/2014/main" id="{0FF2DADE-780D-4218-BE23-47BAD78075E8}"/>
              </a:ext>
            </a:extLst>
          </p:cNvPr>
          <p:cNvSpPr/>
          <p:nvPr>
            <p:custDataLst>
              <p:tags r:id="rId225"/>
            </p:custDataLst>
          </p:nvPr>
        </p:nvSpPr>
        <p:spPr bwMode="auto">
          <a:xfrm>
            <a:off x="82550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4" name="Rectangle 2323">
            <a:extLst>
              <a:ext uri="{FF2B5EF4-FFF2-40B4-BE49-F238E27FC236}">
                <a16:creationId xmlns:a16="http://schemas.microsoft.com/office/drawing/2014/main" id="{0E08CFA5-B64F-4DDE-BA9E-CCFEA5F9CC6C}"/>
              </a:ext>
            </a:extLst>
          </p:cNvPr>
          <p:cNvSpPr/>
          <p:nvPr>
            <p:custDataLst>
              <p:tags r:id="rId226"/>
            </p:custDataLst>
          </p:nvPr>
        </p:nvSpPr>
        <p:spPr bwMode="auto">
          <a:xfrm>
            <a:off x="83439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5" name="Rectangle 2324">
            <a:extLst>
              <a:ext uri="{FF2B5EF4-FFF2-40B4-BE49-F238E27FC236}">
                <a16:creationId xmlns:a16="http://schemas.microsoft.com/office/drawing/2014/main" id="{E7EDE439-BCF4-43C9-AF39-C9069F89CA15}"/>
              </a:ext>
            </a:extLst>
          </p:cNvPr>
          <p:cNvSpPr/>
          <p:nvPr>
            <p:custDataLst>
              <p:tags r:id="rId227"/>
            </p:custDataLst>
          </p:nvPr>
        </p:nvSpPr>
        <p:spPr bwMode="auto">
          <a:xfrm>
            <a:off x="86106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6" name="Rectangle 2325">
            <a:extLst>
              <a:ext uri="{FF2B5EF4-FFF2-40B4-BE49-F238E27FC236}">
                <a16:creationId xmlns:a16="http://schemas.microsoft.com/office/drawing/2014/main" id="{B6446365-10C0-494A-A8B7-5E8A4A7328F4}"/>
              </a:ext>
            </a:extLst>
          </p:cNvPr>
          <p:cNvSpPr/>
          <p:nvPr>
            <p:custDataLst>
              <p:tags r:id="rId228"/>
            </p:custDataLst>
          </p:nvPr>
        </p:nvSpPr>
        <p:spPr bwMode="auto">
          <a:xfrm>
            <a:off x="86995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7" name="Rectangle 2326">
            <a:extLst>
              <a:ext uri="{FF2B5EF4-FFF2-40B4-BE49-F238E27FC236}">
                <a16:creationId xmlns:a16="http://schemas.microsoft.com/office/drawing/2014/main" id="{6DF53DF0-2150-4B26-A547-E3645B962E95}"/>
              </a:ext>
            </a:extLst>
          </p:cNvPr>
          <p:cNvSpPr/>
          <p:nvPr>
            <p:custDataLst>
              <p:tags r:id="rId229"/>
            </p:custDataLst>
          </p:nvPr>
        </p:nvSpPr>
        <p:spPr bwMode="auto">
          <a:xfrm>
            <a:off x="87884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8" name="Rectangle 2327">
            <a:extLst>
              <a:ext uri="{FF2B5EF4-FFF2-40B4-BE49-F238E27FC236}">
                <a16:creationId xmlns:a16="http://schemas.microsoft.com/office/drawing/2014/main" id="{EF897651-CDBB-4114-B82B-51496DB23321}"/>
              </a:ext>
            </a:extLst>
          </p:cNvPr>
          <p:cNvSpPr/>
          <p:nvPr>
            <p:custDataLst>
              <p:tags r:id="rId230"/>
            </p:custDataLst>
          </p:nvPr>
        </p:nvSpPr>
        <p:spPr bwMode="auto">
          <a:xfrm>
            <a:off x="88773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29" name="Rectangle 2328">
            <a:extLst>
              <a:ext uri="{FF2B5EF4-FFF2-40B4-BE49-F238E27FC236}">
                <a16:creationId xmlns:a16="http://schemas.microsoft.com/office/drawing/2014/main" id="{9C434BC4-8AD3-49CE-B37D-B6E6029C716D}"/>
              </a:ext>
            </a:extLst>
          </p:cNvPr>
          <p:cNvSpPr/>
          <p:nvPr>
            <p:custDataLst>
              <p:tags r:id="rId231"/>
            </p:custDataLst>
          </p:nvPr>
        </p:nvSpPr>
        <p:spPr bwMode="auto">
          <a:xfrm>
            <a:off x="91440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0" name="Rectangle 2329">
            <a:extLst>
              <a:ext uri="{FF2B5EF4-FFF2-40B4-BE49-F238E27FC236}">
                <a16:creationId xmlns:a16="http://schemas.microsoft.com/office/drawing/2014/main" id="{17A976D7-3D86-411E-905F-3E782005BFA8}"/>
              </a:ext>
            </a:extLst>
          </p:cNvPr>
          <p:cNvSpPr/>
          <p:nvPr>
            <p:custDataLst>
              <p:tags r:id="rId232"/>
            </p:custDataLst>
          </p:nvPr>
        </p:nvSpPr>
        <p:spPr bwMode="auto">
          <a:xfrm>
            <a:off x="96774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1" name="Rectangle 2330">
            <a:extLst>
              <a:ext uri="{FF2B5EF4-FFF2-40B4-BE49-F238E27FC236}">
                <a16:creationId xmlns:a16="http://schemas.microsoft.com/office/drawing/2014/main" id="{69593EFB-6667-4095-B69B-9680F41F1B77}"/>
              </a:ext>
            </a:extLst>
          </p:cNvPr>
          <p:cNvSpPr/>
          <p:nvPr>
            <p:custDataLst>
              <p:tags r:id="rId233"/>
            </p:custDataLst>
          </p:nvPr>
        </p:nvSpPr>
        <p:spPr bwMode="auto">
          <a:xfrm>
            <a:off x="97663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2" name="Rectangle 2331">
            <a:extLst>
              <a:ext uri="{FF2B5EF4-FFF2-40B4-BE49-F238E27FC236}">
                <a16:creationId xmlns:a16="http://schemas.microsoft.com/office/drawing/2014/main" id="{1C73A1C6-FD42-4DC1-9AF7-170DB9A6CE87}"/>
              </a:ext>
            </a:extLst>
          </p:cNvPr>
          <p:cNvSpPr/>
          <p:nvPr>
            <p:custDataLst>
              <p:tags r:id="rId234"/>
            </p:custDataLst>
          </p:nvPr>
        </p:nvSpPr>
        <p:spPr bwMode="auto">
          <a:xfrm>
            <a:off x="98552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3" name="Rectangle 2332">
            <a:extLst>
              <a:ext uri="{FF2B5EF4-FFF2-40B4-BE49-F238E27FC236}">
                <a16:creationId xmlns:a16="http://schemas.microsoft.com/office/drawing/2014/main" id="{E3AF00A0-14C6-4B54-ACB5-2BD0470B6778}"/>
              </a:ext>
            </a:extLst>
          </p:cNvPr>
          <p:cNvSpPr/>
          <p:nvPr>
            <p:custDataLst>
              <p:tags r:id="rId235"/>
            </p:custDataLst>
          </p:nvPr>
        </p:nvSpPr>
        <p:spPr bwMode="auto">
          <a:xfrm>
            <a:off x="100330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4" name="Rectangle 2333">
            <a:extLst>
              <a:ext uri="{FF2B5EF4-FFF2-40B4-BE49-F238E27FC236}">
                <a16:creationId xmlns:a16="http://schemas.microsoft.com/office/drawing/2014/main" id="{9699B1FA-6A1C-40B9-A4ED-774280575376}"/>
              </a:ext>
            </a:extLst>
          </p:cNvPr>
          <p:cNvSpPr/>
          <p:nvPr>
            <p:custDataLst>
              <p:tags r:id="rId236"/>
            </p:custDataLst>
          </p:nvPr>
        </p:nvSpPr>
        <p:spPr bwMode="auto">
          <a:xfrm>
            <a:off x="102997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5" name="Rectangle 2334">
            <a:extLst>
              <a:ext uri="{FF2B5EF4-FFF2-40B4-BE49-F238E27FC236}">
                <a16:creationId xmlns:a16="http://schemas.microsoft.com/office/drawing/2014/main" id="{7309F27E-6802-4310-BE6B-CE9820DCB015}"/>
              </a:ext>
            </a:extLst>
          </p:cNvPr>
          <p:cNvSpPr/>
          <p:nvPr>
            <p:custDataLst>
              <p:tags r:id="rId237"/>
            </p:custDataLst>
          </p:nvPr>
        </p:nvSpPr>
        <p:spPr bwMode="auto">
          <a:xfrm>
            <a:off x="103886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6" name="Rectangle 2335">
            <a:extLst>
              <a:ext uri="{FF2B5EF4-FFF2-40B4-BE49-F238E27FC236}">
                <a16:creationId xmlns:a16="http://schemas.microsoft.com/office/drawing/2014/main" id="{2FA0C181-6A13-4403-BA8F-B6F7E5DAF85B}"/>
              </a:ext>
            </a:extLst>
          </p:cNvPr>
          <p:cNvSpPr/>
          <p:nvPr>
            <p:custDataLst>
              <p:tags r:id="rId238"/>
            </p:custDataLst>
          </p:nvPr>
        </p:nvSpPr>
        <p:spPr bwMode="auto">
          <a:xfrm>
            <a:off x="104775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7" name="Rectangle 2336">
            <a:extLst>
              <a:ext uri="{FF2B5EF4-FFF2-40B4-BE49-F238E27FC236}">
                <a16:creationId xmlns:a16="http://schemas.microsoft.com/office/drawing/2014/main" id="{E3D32D91-D647-4E3E-8EF0-3AD21F0F90D2}"/>
              </a:ext>
            </a:extLst>
          </p:cNvPr>
          <p:cNvSpPr/>
          <p:nvPr>
            <p:custDataLst>
              <p:tags r:id="rId239"/>
            </p:custDataLst>
          </p:nvPr>
        </p:nvSpPr>
        <p:spPr bwMode="auto">
          <a:xfrm>
            <a:off x="105664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8" name="Rectangle 2337">
            <a:extLst>
              <a:ext uri="{FF2B5EF4-FFF2-40B4-BE49-F238E27FC236}">
                <a16:creationId xmlns:a16="http://schemas.microsoft.com/office/drawing/2014/main" id="{DEF9F941-37F2-498D-81C0-37BFE70A9C9A}"/>
              </a:ext>
            </a:extLst>
          </p:cNvPr>
          <p:cNvSpPr/>
          <p:nvPr>
            <p:custDataLst>
              <p:tags r:id="rId240"/>
            </p:custDataLst>
          </p:nvPr>
        </p:nvSpPr>
        <p:spPr bwMode="auto">
          <a:xfrm>
            <a:off x="107442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39" name="Rectangle 2338">
            <a:extLst>
              <a:ext uri="{FF2B5EF4-FFF2-40B4-BE49-F238E27FC236}">
                <a16:creationId xmlns:a16="http://schemas.microsoft.com/office/drawing/2014/main" id="{EBCCED62-22FF-46C6-8589-CD7F307F603D}"/>
              </a:ext>
            </a:extLst>
          </p:cNvPr>
          <p:cNvSpPr/>
          <p:nvPr>
            <p:custDataLst>
              <p:tags r:id="rId241"/>
            </p:custDataLst>
          </p:nvPr>
        </p:nvSpPr>
        <p:spPr bwMode="auto">
          <a:xfrm>
            <a:off x="82550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0" name="Rectangle 2339">
            <a:extLst>
              <a:ext uri="{FF2B5EF4-FFF2-40B4-BE49-F238E27FC236}">
                <a16:creationId xmlns:a16="http://schemas.microsoft.com/office/drawing/2014/main" id="{453B9F27-67B4-4925-845F-24A50ECEE25A}"/>
              </a:ext>
            </a:extLst>
          </p:cNvPr>
          <p:cNvSpPr/>
          <p:nvPr>
            <p:custDataLst>
              <p:tags r:id="rId242"/>
            </p:custDataLst>
          </p:nvPr>
        </p:nvSpPr>
        <p:spPr bwMode="auto">
          <a:xfrm>
            <a:off x="83439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1" name="Rectangle 2340">
            <a:extLst>
              <a:ext uri="{FF2B5EF4-FFF2-40B4-BE49-F238E27FC236}">
                <a16:creationId xmlns:a16="http://schemas.microsoft.com/office/drawing/2014/main" id="{175EF366-AD90-4D61-BED8-713DEC0A5C0D}"/>
              </a:ext>
            </a:extLst>
          </p:cNvPr>
          <p:cNvSpPr/>
          <p:nvPr>
            <p:custDataLst>
              <p:tags r:id="rId243"/>
            </p:custDataLst>
          </p:nvPr>
        </p:nvSpPr>
        <p:spPr bwMode="auto">
          <a:xfrm>
            <a:off x="90551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2" name="Rectangle 2341">
            <a:extLst>
              <a:ext uri="{FF2B5EF4-FFF2-40B4-BE49-F238E27FC236}">
                <a16:creationId xmlns:a16="http://schemas.microsoft.com/office/drawing/2014/main" id="{081F411E-47E0-4C0C-9415-CC0B342F2773}"/>
              </a:ext>
            </a:extLst>
          </p:cNvPr>
          <p:cNvSpPr/>
          <p:nvPr>
            <p:custDataLst>
              <p:tags r:id="rId244"/>
            </p:custDataLst>
          </p:nvPr>
        </p:nvSpPr>
        <p:spPr bwMode="auto">
          <a:xfrm>
            <a:off x="91440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3" name="Rectangle 2342">
            <a:extLst>
              <a:ext uri="{FF2B5EF4-FFF2-40B4-BE49-F238E27FC236}">
                <a16:creationId xmlns:a16="http://schemas.microsoft.com/office/drawing/2014/main" id="{32AE8B57-FCB2-42BB-9338-5E4E446E9635}"/>
              </a:ext>
            </a:extLst>
          </p:cNvPr>
          <p:cNvSpPr/>
          <p:nvPr>
            <p:custDataLst>
              <p:tags r:id="rId245"/>
            </p:custDataLst>
          </p:nvPr>
        </p:nvSpPr>
        <p:spPr bwMode="auto">
          <a:xfrm>
            <a:off x="92329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4" name="Rectangle 2343">
            <a:extLst>
              <a:ext uri="{FF2B5EF4-FFF2-40B4-BE49-F238E27FC236}">
                <a16:creationId xmlns:a16="http://schemas.microsoft.com/office/drawing/2014/main" id="{9136F881-01A1-4A95-96AD-7BF51F00F9E7}"/>
              </a:ext>
            </a:extLst>
          </p:cNvPr>
          <p:cNvSpPr/>
          <p:nvPr>
            <p:custDataLst>
              <p:tags r:id="rId246"/>
            </p:custDataLst>
          </p:nvPr>
        </p:nvSpPr>
        <p:spPr bwMode="auto">
          <a:xfrm>
            <a:off x="93218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5" name="Rectangle 2344">
            <a:extLst>
              <a:ext uri="{FF2B5EF4-FFF2-40B4-BE49-F238E27FC236}">
                <a16:creationId xmlns:a16="http://schemas.microsoft.com/office/drawing/2014/main" id="{FB56D53F-AE0F-4421-AB15-166193B4722A}"/>
              </a:ext>
            </a:extLst>
          </p:cNvPr>
          <p:cNvSpPr/>
          <p:nvPr>
            <p:custDataLst>
              <p:tags r:id="rId247"/>
            </p:custDataLst>
          </p:nvPr>
        </p:nvSpPr>
        <p:spPr bwMode="auto">
          <a:xfrm>
            <a:off x="94996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6" name="Rectangle 2345">
            <a:extLst>
              <a:ext uri="{FF2B5EF4-FFF2-40B4-BE49-F238E27FC236}">
                <a16:creationId xmlns:a16="http://schemas.microsoft.com/office/drawing/2014/main" id="{BA72E83D-77BF-4233-B6DD-9E5F6695663B}"/>
              </a:ext>
            </a:extLst>
          </p:cNvPr>
          <p:cNvSpPr/>
          <p:nvPr>
            <p:custDataLst>
              <p:tags r:id="rId248"/>
            </p:custDataLst>
          </p:nvPr>
        </p:nvSpPr>
        <p:spPr bwMode="auto">
          <a:xfrm>
            <a:off x="98552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7" name="Rectangle 2346">
            <a:extLst>
              <a:ext uri="{FF2B5EF4-FFF2-40B4-BE49-F238E27FC236}">
                <a16:creationId xmlns:a16="http://schemas.microsoft.com/office/drawing/2014/main" id="{FAC1300B-F246-4E31-A7C8-C1E4394A0502}"/>
              </a:ext>
            </a:extLst>
          </p:cNvPr>
          <p:cNvSpPr/>
          <p:nvPr>
            <p:custDataLst>
              <p:tags r:id="rId249"/>
            </p:custDataLst>
          </p:nvPr>
        </p:nvSpPr>
        <p:spPr bwMode="auto">
          <a:xfrm>
            <a:off x="99441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8" name="Rectangle 2347">
            <a:extLst>
              <a:ext uri="{FF2B5EF4-FFF2-40B4-BE49-F238E27FC236}">
                <a16:creationId xmlns:a16="http://schemas.microsoft.com/office/drawing/2014/main" id="{24A5EAC0-3C22-4F5D-89B6-F37467E948CA}"/>
              </a:ext>
            </a:extLst>
          </p:cNvPr>
          <p:cNvSpPr/>
          <p:nvPr>
            <p:custDataLst>
              <p:tags r:id="rId250"/>
            </p:custDataLst>
          </p:nvPr>
        </p:nvSpPr>
        <p:spPr bwMode="auto">
          <a:xfrm>
            <a:off x="101219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49" name="Rectangle 2348">
            <a:extLst>
              <a:ext uri="{FF2B5EF4-FFF2-40B4-BE49-F238E27FC236}">
                <a16:creationId xmlns:a16="http://schemas.microsoft.com/office/drawing/2014/main" id="{C2EB3DDD-72BD-4629-84C8-BA7FBEC87AE3}"/>
              </a:ext>
            </a:extLst>
          </p:cNvPr>
          <p:cNvSpPr/>
          <p:nvPr>
            <p:custDataLst>
              <p:tags r:id="rId251"/>
            </p:custDataLst>
          </p:nvPr>
        </p:nvSpPr>
        <p:spPr bwMode="auto">
          <a:xfrm>
            <a:off x="106553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0" name="Rectangle 2349">
            <a:extLst>
              <a:ext uri="{FF2B5EF4-FFF2-40B4-BE49-F238E27FC236}">
                <a16:creationId xmlns:a16="http://schemas.microsoft.com/office/drawing/2014/main" id="{64733DDB-4408-42FF-9E0F-3835C7D019B6}"/>
              </a:ext>
            </a:extLst>
          </p:cNvPr>
          <p:cNvSpPr/>
          <p:nvPr>
            <p:custDataLst>
              <p:tags r:id="rId252"/>
            </p:custDataLst>
          </p:nvPr>
        </p:nvSpPr>
        <p:spPr bwMode="auto">
          <a:xfrm>
            <a:off x="107442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1" name="Rectangle 2350">
            <a:extLst>
              <a:ext uri="{FF2B5EF4-FFF2-40B4-BE49-F238E27FC236}">
                <a16:creationId xmlns:a16="http://schemas.microsoft.com/office/drawing/2014/main" id="{A415C3C7-0FE4-405D-8714-07ADCB66DEBD}"/>
              </a:ext>
            </a:extLst>
          </p:cNvPr>
          <p:cNvSpPr/>
          <p:nvPr>
            <p:custDataLst>
              <p:tags r:id="rId253"/>
            </p:custDataLst>
          </p:nvPr>
        </p:nvSpPr>
        <p:spPr bwMode="auto">
          <a:xfrm>
            <a:off x="82550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2" name="Rectangle 2351">
            <a:extLst>
              <a:ext uri="{FF2B5EF4-FFF2-40B4-BE49-F238E27FC236}">
                <a16:creationId xmlns:a16="http://schemas.microsoft.com/office/drawing/2014/main" id="{454CD163-3C76-48EB-8F78-8F6A962230C1}"/>
              </a:ext>
            </a:extLst>
          </p:cNvPr>
          <p:cNvSpPr/>
          <p:nvPr>
            <p:custDataLst>
              <p:tags r:id="rId254"/>
            </p:custDataLst>
          </p:nvPr>
        </p:nvSpPr>
        <p:spPr bwMode="auto">
          <a:xfrm>
            <a:off x="83439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3" name="Rectangle 2352">
            <a:extLst>
              <a:ext uri="{FF2B5EF4-FFF2-40B4-BE49-F238E27FC236}">
                <a16:creationId xmlns:a16="http://schemas.microsoft.com/office/drawing/2014/main" id="{A5BEAD19-A280-4EB3-B409-69288C4352FF}"/>
              </a:ext>
            </a:extLst>
          </p:cNvPr>
          <p:cNvSpPr/>
          <p:nvPr>
            <p:custDataLst>
              <p:tags r:id="rId255"/>
            </p:custDataLst>
          </p:nvPr>
        </p:nvSpPr>
        <p:spPr bwMode="auto">
          <a:xfrm>
            <a:off x="87884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4" name="Rectangle 2353">
            <a:extLst>
              <a:ext uri="{FF2B5EF4-FFF2-40B4-BE49-F238E27FC236}">
                <a16:creationId xmlns:a16="http://schemas.microsoft.com/office/drawing/2014/main" id="{3BFA071D-7335-4B4B-98CB-310EDDB6125F}"/>
              </a:ext>
            </a:extLst>
          </p:cNvPr>
          <p:cNvSpPr/>
          <p:nvPr>
            <p:custDataLst>
              <p:tags r:id="rId256"/>
            </p:custDataLst>
          </p:nvPr>
        </p:nvSpPr>
        <p:spPr bwMode="auto">
          <a:xfrm>
            <a:off x="89662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5" name="Rectangle 2354">
            <a:extLst>
              <a:ext uri="{FF2B5EF4-FFF2-40B4-BE49-F238E27FC236}">
                <a16:creationId xmlns:a16="http://schemas.microsoft.com/office/drawing/2014/main" id="{31B6BE6A-E64C-466B-9DB4-EB4321C1FC30}"/>
              </a:ext>
            </a:extLst>
          </p:cNvPr>
          <p:cNvSpPr/>
          <p:nvPr>
            <p:custDataLst>
              <p:tags r:id="rId257"/>
            </p:custDataLst>
          </p:nvPr>
        </p:nvSpPr>
        <p:spPr bwMode="auto">
          <a:xfrm>
            <a:off x="94107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6" name="Rectangle 2355">
            <a:extLst>
              <a:ext uri="{FF2B5EF4-FFF2-40B4-BE49-F238E27FC236}">
                <a16:creationId xmlns:a16="http://schemas.microsoft.com/office/drawing/2014/main" id="{59C4432C-1BE3-4B7D-ABD6-C65F680C245B}"/>
              </a:ext>
            </a:extLst>
          </p:cNvPr>
          <p:cNvSpPr/>
          <p:nvPr>
            <p:custDataLst>
              <p:tags r:id="rId258"/>
            </p:custDataLst>
          </p:nvPr>
        </p:nvSpPr>
        <p:spPr bwMode="auto">
          <a:xfrm>
            <a:off x="94996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7" name="Rectangle 2356">
            <a:extLst>
              <a:ext uri="{FF2B5EF4-FFF2-40B4-BE49-F238E27FC236}">
                <a16:creationId xmlns:a16="http://schemas.microsoft.com/office/drawing/2014/main" id="{01E47D9A-6C82-468E-942E-758A99AAA445}"/>
              </a:ext>
            </a:extLst>
          </p:cNvPr>
          <p:cNvSpPr/>
          <p:nvPr>
            <p:custDataLst>
              <p:tags r:id="rId259"/>
            </p:custDataLst>
          </p:nvPr>
        </p:nvSpPr>
        <p:spPr bwMode="auto">
          <a:xfrm>
            <a:off x="95885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8" name="Rectangle 2357">
            <a:extLst>
              <a:ext uri="{FF2B5EF4-FFF2-40B4-BE49-F238E27FC236}">
                <a16:creationId xmlns:a16="http://schemas.microsoft.com/office/drawing/2014/main" id="{C6D56131-55ED-434A-94F3-B46A3FF48554}"/>
              </a:ext>
            </a:extLst>
          </p:cNvPr>
          <p:cNvSpPr/>
          <p:nvPr>
            <p:custDataLst>
              <p:tags r:id="rId260"/>
            </p:custDataLst>
          </p:nvPr>
        </p:nvSpPr>
        <p:spPr bwMode="auto">
          <a:xfrm>
            <a:off x="96774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59" name="Rectangle 2358">
            <a:extLst>
              <a:ext uri="{FF2B5EF4-FFF2-40B4-BE49-F238E27FC236}">
                <a16:creationId xmlns:a16="http://schemas.microsoft.com/office/drawing/2014/main" id="{7B2F4869-C1F2-4E4A-AAE4-DF804512B967}"/>
              </a:ext>
            </a:extLst>
          </p:cNvPr>
          <p:cNvSpPr/>
          <p:nvPr>
            <p:custDataLst>
              <p:tags r:id="rId261"/>
            </p:custDataLst>
          </p:nvPr>
        </p:nvSpPr>
        <p:spPr bwMode="auto">
          <a:xfrm>
            <a:off x="97663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0" name="Rectangle 2359">
            <a:extLst>
              <a:ext uri="{FF2B5EF4-FFF2-40B4-BE49-F238E27FC236}">
                <a16:creationId xmlns:a16="http://schemas.microsoft.com/office/drawing/2014/main" id="{AE037988-759D-44D9-9867-0D8F9E966012}"/>
              </a:ext>
            </a:extLst>
          </p:cNvPr>
          <p:cNvSpPr/>
          <p:nvPr>
            <p:custDataLst>
              <p:tags r:id="rId262"/>
            </p:custDataLst>
          </p:nvPr>
        </p:nvSpPr>
        <p:spPr bwMode="auto">
          <a:xfrm>
            <a:off x="99441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1" name="Rectangle 2360">
            <a:extLst>
              <a:ext uri="{FF2B5EF4-FFF2-40B4-BE49-F238E27FC236}">
                <a16:creationId xmlns:a16="http://schemas.microsoft.com/office/drawing/2014/main" id="{D1A5C8E7-FEBE-447A-91D1-455613143EB4}"/>
              </a:ext>
            </a:extLst>
          </p:cNvPr>
          <p:cNvSpPr/>
          <p:nvPr>
            <p:custDataLst>
              <p:tags r:id="rId263"/>
            </p:custDataLst>
          </p:nvPr>
        </p:nvSpPr>
        <p:spPr bwMode="auto">
          <a:xfrm>
            <a:off x="100330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2" name="Rectangle 2361">
            <a:extLst>
              <a:ext uri="{FF2B5EF4-FFF2-40B4-BE49-F238E27FC236}">
                <a16:creationId xmlns:a16="http://schemas.microsoft.com/office/drawing/2014/main" id="{7D8B4D5F-88B8-4DF0-AFA3-4FA3E75DD72E}"/>
              </a:ext>
            </a:extLst>
          </p:cNvPr>
          <p:cNvSpPr/>
          <p:nvPr>
            <p:custDataLst>
              <p:tags r:id="rId264"/>
            </p:custDataLst>
          </p:nvPr>
        </p:nvSpPr>
        <p:spPr bwMode="auto">
          <a:xfrm>
            <a:off x="101219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3" name="Rectangle 2362">
            <a:extLst>
              <a:ext uri="{FF2B5EF4-FFF2-40B4-BE49-F238E27FC236}">
                <a16:creationId xmlns:a16="http://schemas.microsoft.com/office/drawing/2014/main" id="{6EDA9DFB-6333-424F-A4AF-34425B0F1B90}"/>
              </a:ext>
            </a:extLst>
          </p:cNvPr>
          <p:cNvSpPr/>
          <p:nvPr>
            <p:custDataLst>
              <p:tags r:id="rId265"/>
            </p:custDataLst>
          </p:nvPr>
        </p:nvSpPr>
        <p:spPr bwMode="auto">
          <a:xfrm>
            <a:off x="102997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4" name="Rectangle 2363">
            <a:extLst>
              <a:ext uri="{FF2B5EF4-FFF2-40B4-BE49-F238E27FC236}">
                <a16:creationId xmlns:a16="http://schemas.microsoft.com/office/drawing/2014/main" id="{D85A20A2-AD60-4FBA-8AF9-EE6037E00CD5}"/>
              </a:ext>
            </a:extLst>
          </p:cNvPr>
          <p:cNvSpPr/>
          <p:nvPr>
            <p:custDataLst>
              <p:tags r:id="rId266"/>
            </p:custDataLst>
          </p:nvPr>
        </p:nvSpPr>
        <p:spPr bwMode="auto">
          <a:xfrm>
            <a:off x="106553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5" name="Rectangle 2364">
            <a:extLst>
              <a:ext uri="{FF2B5EF4-FFF2-40B4-BE49-F238E27FC236}">
                <a16:creationId xmlns:a16="http://schemas.microsoft.com/office/drawing/2014/main" id="{EC6F3D86-B603-46AD-85F6-E43E5EB7825C}"/>
              </a:ext>
            </a:extLst>
          </p:cNvPr>
          <p:cNvSpPr/>
          <p:nvPr>
            <p:custDataLst>
              <p:tags r:id="rId267"/>
            </p:custDataLst>
          </p:nvPr>
        </p:nvSpPr>
        <p:spPr bwMode="auto">
          <a:xfrm>
            <a:off x="82550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6" name="Rectangle 2365">
            <a:extLst>
              <a:ext uri="{FF2B5EF4-FFF2-40B4-BE49-F238E27FC236}">
                <a16:creationId xmlns:a16="http://schemas.microsoft.com/office/drawing/2014/main" id="{240EAEC4-B942-4CDE-B443-6E8C993E3BFF}"/>
              </a:ext>
            </a:extLst>
          </p:cNvPr>
          <p:cNvSpPr/>
          <p:nvPr>
            <p:custDataLst>
              <p:tags r:id="rId268"/>
            </p:custDataLst>
          </p:nvPr>
        </p:nvSpPr>
        <p:spPr bwMode="auto">
          <a:xfrm>
            <a:off x="86106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7" name="Rectangle 2366">
            <a:extLst>
              <a:ext uri="{FF2B5EF4-FFF2-40B4-BE49-F238E27FC236}">
                <a16:creationId xmlns:a16="http://schemas.microsoft.com/office/drawing/2014/main" id="{955F97BD-734B-4B33-A507-C41A509C9BFB}"/>
              </a:ext>
            </a:extLst>
          </p:cNvPr>
          <p:cNvSpPr/>
          <p:nvPr>
            <p:custDataLst>
              <p:tags r:id="rId269"/>
            </p:custDataLst>
          </p:nvPr>
        </p:nvSpPr>
        <p:spPr bwMode="auto">
          <a:xfrm>
            <a:off x="86995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8" name="Rectangle 2367">
            <a:extLst>
              <a:ext uri="{FF2B5EF4-FFF2-40B4-BE49-F238E27FC236}">
                <a16:creationId xmlns:a16="http://schemas.microsoft.com/office/drawing/2014/main" id="{0A8980BB-0268-44AE-8F71-CA4DB063A25E}"/>
              </a:ext>
            </a:extLst>
          </p:cNvPr>
          <p:cNvSpPr/>
          <p:nvPr>
            <p:custDataLst>
              <p:tags r:id="rId270"/>
            </p:custDataLst>
          </p:nvPr>
        </p:nvSpPr>
        <p:spPr bwMode="auto">
          <a:xfrm>
            <a:off x="88773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69" name="Rectangle 2368">
            <a:extLst>
              <a:ext uri="{FF2B5EF4-FFF2-40B4-BE49-F238E27FC236}">
                <a16:creationId xmlns:a16="http://schemas.microsoft.com/office/drawing/2014/main" id="{D6CA58FB-C8DB-4EE8-A298-12DB510730DF}"/>
              </a:ext>
            </a:extLst>
          </p:cNvPr>
          <p:cNvSpPr/>
          <p:nvPr>
            <p:custDataLst>
              <p:tags r:id="rId271"/>
            </p:custDataLst>
          </p:nvPr>
        </p:nvSpPr>
        <p:spPr bwMode="auto">
          <a:xfrm>
            <a:off x="89662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0" name="Rectangle 2369">
            <a:extLst>
              <a:ext uri="{FF2B5EF4-FFF2-40B4-BE49-F238E27FC236}">
                <a16:creationId xmlns:a16="http://schemas.microsoft.com/office/drawing/2014/main" id="{87939EEC-EB32-439B-AC1B-AAE1BF007EA6}"/>
              </a:ext>
            </a:extLst>
          </p:cNvPr>
          <p:cNvSpPr/>
          <p:nvPr>
            <p:custDataLst>
              <p:tags r:id="rId272"/>
            </p:custDataLst>
          </p:nvPr>
        </p:nvSpPr>
        <p:spPr bwMode="auto">
          <a:xfrm>
            <a:off x="93218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1" name="Rectangle 2370">
            <a:extLst>
              <a:ext uri="{FF2B5EF4-FFF2-40B4-BE49-F238E27FC236}">
                <a16:creationId xmlns:a16="http://schemas.microsoft.com/office/drawing/2014/main" id="{B9DFD433-D37C-4575-B6E2-D6673B25D822}"/>
              </a:ext>
            </a:extLst>
          </p:cNvPr>
          <p:cNvSpPr/>
          <p:nvPr>
            <p:custDataLst>
              <p:tags r:id="rId273"/>
            </p:custDataLst>
          </p:nvPr>
        </p:nvSpPr>
        <p:spPr bwMode="auto">
          <a:xfrm>
            <a:off x="97663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2" name="Rectangle 2371">
            <a:extLst>
              <a:ext uri="{FF2B5EF4-FFF2-40B4-BE49-F238E27FC236}">
                <a16:creationId xmlns:a16="http://schemas.microsoft.com/office/drawing/2014/main" id="{7284352D-E263-465D-A9BD-26296496D6A9}"/>
              </a:ext>
            </a:extLst>
          </p:cNvPr>
          <p:cNvSpPr/>
          <p:nvPr>
            <p:custDataLst>
              <p:tags r:id="rId274"/>
            </p:custDataLst>
          </p:nvPr>
        </p:nvSpPr>
        <p:spPr bwMode="auto">
          <a:xfrm>
            <a:off x="98552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3" name="Rectangle 2372">
            <a:extLst>
              <a:ext uri="{FF2B5EF4-FFF2-40B4-BE49-F238E27FC236}">
                <a16:creationId xmlns:a16="http://schemas.microsoft.com/office/drawing/2014/main" id="{B09F03BD-09B1-48A3-ABE8-4991AFA2ECD5}"/>
              </a:ext>
            </a:extLst>
          </p:cNvPr>
          <p:cNvSpPr/>
          <p:nvPr>
            <p:custDataLst>
              <p:tags r:id="rId275"/>
            </p:custDataLst>
          </p:nvPr>
        </p:nvSpPr>
        <p:spPr bwMode="auto">
          <a:xfrm>
            <a:off x="100330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4" name="Rectangle 2373">
            <a:extLst>
              <a:ext uri="{FF2B5EF4-FFF2-40B4-BE49-F238E27FC236}">
                <a16:creationId xmlns:a16="http://schemas.microsoft.com/office/drawing/2014/main" id="{2740CD3D-6A97-4225-9A76-6004F10B24F1}"/>
              </a:ext>
            </a:extLst>
          </p:cNvPr>
          <p:cNvSpPr/>
          <p:nvPr>
            <p:custDataLst>
              <p:tags r:id="rId276"/>
            </p:custDataLst>
          </p:nvPr>
        </p:nvSpPr>
        <p:spPr bwMode="auto">
          <a:xfrm>
            <a:off x="102108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5" name="Rectangle 2374">
            <a:extLst>
              <a:ext uri="{FF2B5EF4-FFF2-40B4-BE49-F238E27FC236}">
                <a16:creationId xmlns:a16="http://schemas.microsoft.com/office/drawing/2014/main" id="{1AD347D8-DDC6-4A5C-A714-0485BCEF1365}"/>
              </a:ext>
            </a:extLst>
          </p:cNvPr>
          <p:cNvSpPr/>
          <p:nvPr>
            <p:custDataLst>
              <p:tags r:id="rId277"/>
            </p:custDataLst>
          </p:nvPr>
        </p:nvSpPr>
        <p:spPr bwMode="auto">
          <a:xfrm>
            <a:off x="102997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6" name="Rectangle 2375">
            <a:extLst>
              <a:ext uri="{FF2B5EF4-FFF2-40B4-BE49-F238E27FC236}">
                <a16:creationId xmlns:a16="http://schemas.microsoft.com/office/drawing/2014/main" id="{6A71E5EA-6D5E-40B7-A8DF-0BB16254690D}"/>
              </a:ext>
            </a:extLst>
          </p:cNvPr>
          <p:cNvSpPr/>
          <p:nvPr>
            <p:custDataLst>
              <p:tags r:id="rId278"/>
            </p:custDataLst>
          </p:nvPr>
        </p:nvSpPr>
        <p:spPr bwMode="auto">
          <a:xfrm>
            <a:off x="103886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7" name="Rectangle 2376">
            <a:extLst>
              <a:ext uri="{FF2B5EF4-FFF2-40B4-BE49-F238E27FC236}">
                <a16:creationId xmlns:a16="http://schemas.microsoft.com/office/drawing/2014/main" id="{D7EFC3FA-E22B-440D-925B-4A13356A1B36}"/>
              </a:ext>
            </a:extLst>
          </p:cNvPr>
          <p:cNvSpPr/>
          <p:nvPr>
            <p:custDataLst>
              <p:tags r:id="rId279"/>
            </p:custDataLst>
          </p:nvPr>
        </p:nvSpPr>
        <p:spPr bwMode="auto">
          <a:xfrm>
            <a:off x="104775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8" name="Rectangle 2377">
            <a:extLst>
              <a:ext uri="{FF2B5EF4-FFF2-40B4-BE49-F238E27FC236}">
                <a16:creationId xmlns:a16="http://schemas.microsoft.com/office/drawing/2014/main" id="{FE28C545-D189-425A-A3A4-C1B29C27A0DE}"/>
              </a:ext>
            </a:extLst>
          </p:cNvPr>
          <p:cNvSpPr/>
          <p:nvPr>
            <p:custDataLst>
              <p:tags r:id="rId280"/>
            </p:custDataLst>
          </p:nvPr>
        </p:nvSpPr>
        <p:spPr bwMode="auto">
          <a:xfrm>
            <a:off x="106553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79" name="Rectangle 2378">
            <a:extLst>
              <a:ext uri="{FF2B5EF4-FFF2-40B4-BE49-F238E27FC236}">
                <a16:creationId xmlns:a16="http://schemas.microsoft.com/office/drawing/2014/main" id="{719ACC47-5641-469B-9609-480E432C14E2}"/>
              </a:ext>
            </a:extLst>
          </p:cNvPr>
          <p:cNvSpPr/>
          <p:nvPr>
            <p:custDataLst>
              <p:tags r:id="rId281"/>
            </p:custDataLst>
          </p:nvPr>
        </p:nvSpPr>
        <p:spPr bwMode="auto">
          <a:xfrm>
            <a:off x="107442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0" name="Rectangle 2379">
            <a:extLst>
              <a:ext uri="{FF2B5EF4-FFF2-40B4-BE49-F238E27FC236}">
                <a16:creationId xmlns:a16="http://schemas.microsoft.com/office/drawing/2014/main" id="{87D42A39-FD8D-4197-916B-A8D685D12C79}"/>
              </a:ext>
            </a:extLst>
          </p:cNvPr>
          <p:cNvSpPr/>
          <p:nvPr>
            <p:custDataLst>
              <p:tags r:id="rId282"/>
            </p:custDataLst>
          </p:nvPr>
        </p:nvSpPr>
        <p:spPr bwMode="auto">
          <a:xfrm>
            <a:off x="84328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1" name="Rectangle 2380">
            <a:extLst>
              <a:ext uri="{FF2B5EF4-FFF2-40B4-BE49-F238E27FC236}">
                <a16:creationId xmlns:a16="http://schemas.microsoft.com/office/drawing/2014/main" id="{B7BC6D76-F563-4F99-A0E7-9C07D6E0E5DE}"/>
              </a:ext>
            </a:extLst>
          </p:cNvPr>
          <p:cNvSpPr/>
          <p:nvPr>
            <p:custDataLst>
              <p:tags r:id="rId283"/>
            </p:custDataLst>
          </p:nvPr>
        </p:nvSpPr>
        <p:spPr bwMode="auto">
          <a:xfrm>
            <a:off x="86995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2" name="Rectangle 2381">
            <a:extLst>
              <a:ext uri="{FF2B5EF4-FFF2-40B4-BE49-F238E27FC236}">
                <a16:creationId xmlns:a16="http://schemas.microsoft.com/office/drawing/2014/main" id="{C92ED3AB-16B2-46B4-B344-CA45F63C207C}"/>
              </a:ext>
            </a:extLst>
          </p:cNvPr>
          <p:cNvSpPr/>
          <p:nvPr>
            <p:custDataLst>
              <p:tags r:id="rId284"/>
            </p:custDataLst>
          </p:nvPr>
        </p:nvSpPr>
        <p:spPr bwMode="auto">
          <a:xfrm>
            <a:off x="87884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3" name="Rectangle 2382">
            <a:extLst>
              <a:ext uri="{FF2B5EF4-FFF2-40B4-BE49-F238E27FC236}">
                <a16:creationId xmlns:a16="http://schemas.microsoft.com/office/drawing/2014/main" id="{F3D444CE-E7F3-434D-B343-BC2DF144EBDE}"/>
              </a:ext>
            </a:extLst>
          </p:cNvPr>
          <p:cNvSpPr/>
          <p:nvPr>
            <p:custDataLst>
              <p:tags r:id="rId285"/>
            </p:custDataLst>
          </p:nvPr>
        </p:nvSpPr>
        <p:spPr bwMode="auto">
          <a:xfrm>
            <a:off x="89662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4" name="Rectangle 2383">
            <a:extLst>
              <a:ext uri="{FF2B5EF4-FFF2-40B4-BE49-F238E27FC236}">
                <a16:creationId xmlns:a16="http://schemas.microsoft.com/office/drawing/2014/main" id="{C0D5B8E3-A1AC-4885-85B9-42FBA80195FA}"/>
              </a:ext>
            </a:extLst>
          </p:cNvPr>
          <p:cNvSpPr/>
          <p:nvPr>
            <p:custDataLst>
              <p:tags r:id="rId286"/>
            </p:custDataLst>
          </p:nvPr>
        </p:nvSpPr>
        <p:spPr bwMode="auto">
          <a:xfrm>
            <a:off x="90551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5" name="Rectangle 2384">
            <a:extLst>
              <a:ext uri="{FF2B5EF4-FFF2-40B4-BE49-F238E27FC236}">
                <a16:creationId xmlns:a16="http://schemas.microsoft.com/office/drawing/2014/main" id="{FBFE34D2-8363-4F5D-BA20-2E1335E9E381}"/>
              </a:ext>
            </a:extLst>
          </p:cNvPr>
          <p:cNvSpPr/>
          <p:nvPr>
            <p:custDataLst>
              <p:tags r:id="rId287"/>
            </p:custDataLst>
          </p:nvPr>
        </p:nvSpPr>
        <p:spPr bwMode="auto">
          <a:xfrm>
            <a:off x="92329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6" name="Rectangle 2385">
            <a:extLst>
              <a:ext uri="{FF2B5EF4-FFF2-40B4-BE49-F238E27FC236}">
                <a16:creationId xmlns:a16="http://schemas.microsoft.com/office/drawing/2014/main" id="{1E839BD9-EFDE-4F4C-8B8F-2BF224C0C050}"/>
              </a:ext>
            </a:extLst>
          </p:cNvPr>
          <p:cNvSpPr/>
          <p:nvPr>
            <p:custDataLst>
              <p:tags r:id="rId288"/>
            </p:custDataLst>
          </p:nvPr>
        </p:nvSpPr>
        <p:spPr bwMode="auto">
          <a:xfrm>
            <a:off x="93218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7" name="Rectangle 2386">
            <a:extLst>
              <a:ext uri="{FF2B5EF4-FFF2-40B4-BE49-F238E27FC236}">
                <a16:creationId xmlns:a16="http://schemas.microsoft.com/office/drawing/2014/main" id="{AD4B1AF7-5B3B-468B-8F94-4BAFAE0BB4DE}"/>
              </a:ext>
            </a:extLst>
          </p:cNvPr>
          <p:cNvSpPr/>
          <p:nvPr>
            <p:custDataLst>
              <p:tags r:id="rId289"/>
            </p:custDataLst>
          </p:nvPr>
        </p:nvSpPr>
        <p:spPr bwMode="auto">
          <a:xfrm>
            <a:off x="94107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8" name="Rectangle 2387">
            <a:extLst>
              <a:ext uri="{FF2B5EF4-FFF2-40B4-BE49-F238E27FC236}">
                <a16:creationId xmlns:a16="http://schemas.microsoft.com/office/drawing/2014/main" id="{C52C7851-1F4D-4931-A53B-15A8B8AA9339}"/>
              </a:ext>
            </a:extLst>
          </p:cNvPr>
          <p:cNvSpPr/>
          <p:nvPr>
            <p:custDataLst>
              <p:tags r:id="rId290"/>
            </p:custDataLst>
          </p:nvPr>
        </p:nvSpPr>
        <p:spPr bwMode="auto">
          <a:xfrm>
            <a:off x="94996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89" name="Rectangle 2388">
            <a:extLst>
              <a:ext uri="{FF2B5EF4-FFF2-40B4-BE49-F238E27FC236}">
                <a16:creationId xmlns:a16="http://schemas.microsoft.com/office/drawing/2014/main" id="{82B55D44-D308-4591-AC8B-FD91C4EE7C99}"/>
              </a:ext>
            </a:extLst>
          </p:cNvPr>
          <p:cNvSpPr/>
          <p:nvPr>
            <p:custDataLst>
              <p:tags r:id="rId291"/>
            </p:custDataLst>
          </p:nvPr>
        </p:nvSpPr>
        <p:spPr bwMode="auto">
          <a:xfrm>
            <a:off x="95885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0" name="Rectangle 2389">
            <a:extLst>
              <a:ext uri="{FF2B5EF4-FFF2-40B4-BE49-F238E27FC236}">
                <a16:creationId xmlns:a16="http://schemas.microsoft.com/office/drawing/2014/main" id="{35E9575C-8FDD-4EDF-96A7-03E009FA91C1}"/>
              </a:ext>
            </a:extLst>
          </p:cNvPr>
          <p:cNvSpPr/>
          <p:nvPr>
            <p:custDataLst>
              <p:tags r:id="rId292"/>
            </p:custDataLst>
          </p:nvPr>
        </p:nvSpPr>
        <p:spPr bwMode="auto">
          <a:xfrm>
            <a:off x="100330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1" name="Rectangle 2390">
            <a:extLst>
              <a:ext uri="{FF2B5EF4-FFF2-40B4-BE49-F238E27FC236}">
                <a16:creationId xmlns:a16="http://schemas.microsoft.com/office/drawing/2014/main" id="{B984AD41-672F-43C9-A0E3-565879D486CE}"/>
              </a:ext>
            </a:extLst>
          </p:cNvPr>
          <p:cNvSpPr/>
          <p:nvPr>
            <p:custDataLst>
              <p:tags r:id="rId293"/>
            </p:custDataLst>
          </p:nvPr>
        </p:nvSpPr>
        <p:spPr bwMode="auto">
          <a:xfrm>
            <a:off x="101219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2" name="Rectangle 2391">
            <a:extLst>
              <a:ext uri="{FF2B5EF4-FFF2-40B4-BE49-F238E27FC236}">
                <a16:creationId xmlns:a16="http://schemas.microsoft.com/office/drawing/2014/main" id="{6A28C0AB-F5EE-47CB-B7F8-AFDC9D7A2430}"/>
              </a:ext>
            </a:extLst>
          </p:cNvPr>
          <p:cNvSpPr/>
          <p:nvPr>
            <p:custDataLst>
              <p:tags r:id="rId294"/>
            </p:custDataLst>
          </p:nvPr>
        </p:nvSpPr>
        <p:spPr bwMode="auto">
          <a:xfrm>
            <a:off x="102108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3" name="Rectangle 2392">
            <a:extLst>
              <a:ext uri="{FF2B5EF4-FFF2-40B4-BE49-F238E27FC236}">
                <a16:creationId xmlns:a16="http://schemas.microsoft.com/office/drawing/2014/main" id="{8B9EC746-6A72-40B7-891D-56561185F1F4}"/>
              </a:ext>
            </a:extLst>
          </p:cNvPr>
          <p:cNvSpPr/>
          <p:nvPr>
            <p:custDataLst>
              <p:tags r:id="rId295"/>
            </p:custDataLst>
          </p:nvPr>
        </p:nvSpPr>
        <p:spPr bwMode="auto">
          <a:xfrm>
            <a:off x="105664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4" name="Rectangle 2393">
            <a:extLst>
              <a:ext uri="{FF2B5EF4-FFF2-40B4-BE49-F238E27FC236}">
                <a16:creationId xmlns:a16="http://schemas.microsoft.com/office/drawing/2014/main" id="{0F71B534-FBF4-4167-B264-A6EE65B84C0C}"/>
              </a:ext>
            </a:extLst>
          </p:cNvPr>
          <p:cNvSpPr/>
          <p:nvPr>
            <p:custDataLst>
              <p:tags r:id="rId296"/>
            </p:custDataLst>
          </p:nvPr>
        </p:nvSpPr>
        <p:spPr bwMode="auto">
          <a:xfrm>
            <a:off x="107442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5" name="Rectangle 2394">
            <a:extLst>
              <a:ext uri="{FF2B5EF4-FFF2-40B4-BE49-F238E27FC236}">
                <a16:creationId xmlns:a16="http://schemas.microsoft.com/office/drawing/2014/main" id="{158ADD6B-164F-4095-8621-A3A636D95F9A}"/>
              </a:ext>
            </a:extLst>
          </p:cNvPr>
          <p:cNvSpPr/>
          <p:nvPr>
            <p:custDataLst>
              <p:tags r:id="rId297"/>
            </p:custDataLst>
          </p:nvPr>
        </p:nvSpPr>
        <p:spPr bwMode="auto">
          <a:xfrm>
            <a:off x="84328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6" name="Rectangle 2395">
            <a:extLst>
              <a:ext uri="{FF2B5EF4-FFF2-40B4-BE49-F238E27FC236}">
                <a16:creationId xmlns:a16="http://schemas.microsoft.com/office/drawing/2014/main" id="{527E942F-55CE-4E6F-96FC-728F5C4BE8CF}"/>
              </a:ext>
            </a:extLst>
          </p:cNvPr>
          <p:cNvSpPr/>
          <p:nvPr>
            <p:custDataLst>
              <p:tags r:id="rId298"/>
            </p:custDataLst>
          </p:nvPr>
        </p:nvSpPr>
        <p:spPr bwMode="auto">
          <a:xfrm>
            <a:off x="85217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7" name="Rectangle 2396">
            <a:extLst>
              <a:ext uri="{FF2B5EF4-FFF2-40B4-BE49-F238E27FC236}">
                <a16:creationId xmlns:a16="http://schemas.microsoft.com/office/drawing/2014/main" id="{6BAA8CBB-C5CE-4CED-B749-C78E1951FEF5}"/>
              </a:ext>
            </a:extLst>
          </p:cNvPr>
          <p:cNvSpPr/>
          <p:nvPr>
            <p:custDataLst>
              <p:tags r:id="rId299"/>
            </p:custDataLst>
          </p:nvPr>
        </p:nvSpPr>
        <p:spPr bwMode="auto">
          <a:xfrm>
            <a:off x="86995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8" name="Rectangle 2397">
            <a:extLst>
              <a:ext uri="{FF2B5EF4-FFF2-40B4-BE49-F238E27FC236}">
                <a16:creationId xmlns:a16="http://schemas.microsoft.com/office/drawing/2014/main" id="{AC09E415-3A70-4F08-AE5F-9D1B72386273}"/>
              </a:ext>
            </a:extLst>
          </p:cNvPr>
          <p:cNvSpPr/>
          <p:nvPr>
            <p:custDataLst>
              <p:tags r:id="rId300"/>
            </p:custDataLst>
          </p:nvPr>
        </p:nvSpPr>
        <p:spPr bwMode="auto">
          <a:xfrm>
            <a:off x="88773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99" name="Rectangle 2398">
            <a:extLst>
              <a:ext uri="{FF2B5EF4-FFF2-40B4-BE49-F238E27FC236}">
                <a16:creationId xmlns:a16="http://schemas.microsoft.com/office/drawing/2014/main" id="{CEB16448-0502-494A-8604-577050ADB8E4}"/>
              </a:ext>
            </a:extLst>
          </p:cNvPr>
          <p:cNvSpPr/>
          <p:nvPr>
            <p:custDataLst>
              <p:tags r:id="rId301"/>
            </p:custDataLst>
          </p:nvPr>
        </p:nvSpPr>
        <p:spPr bwMode="auto">
          <a:xfrm>
            <a:off x="91440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0" name="Rectangle 2399">
            <a:extLst>
              <a:ext uri="{FF2B5EF4-FFF2-40B4-BE49-F238E27FC236}">
                <a16:creationId xmlns:a16="http://schemas.microsoft.com/office/drawing/2014/main" id="{B77FCB32-90A5-4F00-A488-8EDEB2700177}"/>
              </a:ext>
            </a:extLst>
          </p:cNvPr>
          <p:cNvSpPr/>
          <p:nvPr>
            <p:custDataLst>
              <p:tags r:id="rId302"/>
            </p:custDataLst>
          </p:nvPr>
        </p:nvSpPr>
        <p:spPr bwMode="auto">
          <a:xfrm>
            <a:off x="94107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1" name="Rectangle 2400">
            <a:extLst>
              <a:ext uri="{FF2B5EF4-FFF2-40B4-BE49-F238E27FC236}">
                <a16:creationId xmlns:a16="http://schemas.microsoft.com/office/drawing/2014/main" id="{6B8153EF-25C6-48DF-82E6-CA26ED737646}"/>
              </a:ext>
            </a:extLst>
          </p:cNvPr>
          <p:cNvSpPr/>
          <p:nvPr>
            <p:custDataLst>
              <p:tags r:id="rId303"/>
            </p:custDataLst>
          </p:nvPr>
        </p:nvSpPr>
        <p:spPr bwMode="auto">
          <a:xfrm>
            <a:off x="95885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2" name="Rectangle 2401">
            <a:extLst>
              <a:ext uri="{FF2B5EF4-FFF2-40B4-BE49-F238E27FC236}">
                <a16:creationId xmlns:a16="http://schemas.microsoft.com/office/drawing/2014/main" id="{3C42D01A-7512-4A35-9694-C037E1631678}"/>
              </a:ext>
            </a:extLst>
          </p:cNvPr>
          <p:cNvSpPr/>
          <p:nvPr>
            <p:custDataLst>
              <p:tags r:id="rId304"/>
            </p:custDataLst>
          </p:nvPr>
        </p:nvSpPr>
        <p:spPr bwMode="auto">
          <a:xfrm>
            <a:off x="96774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3" name="Rectangle 2402">
            <a:extLst>
              <a:ext uri="{FF2B5EF4-FFF2-40B4-BE49-F238E27FC236}">
                <a16:creationId xmlns:a16="http://schemas.microsoft.com/office/drawing/2014/main" id="{2D5B9381-7263-4460-98A1-D5528D73E11C}"/>
              </a:ext>
            </a:extLst>
          </p:cNvPr>
          <p:cNvSpPr/>
          <p:nvPr>
            <p:custDataLst>
              <p:tags r:id="rId305"/>
            </p:custDataLst>
          </p:nvPr>
        </p:nvSpPr>
        <p:spPr bwMode="auto">
          <a:xfrm>
            <a:off x="99441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4" name="Rectangle 2403">
            <a:extLst>
              <a:ext uri="{FF2B5EF4-FFF2-40B4-BE49-F238E27FC236}">
                <a16:creationId xmlns:a16="http://schemas.microsoft.com/office/drawing/2014/main" id="{C4537C39-5144-4DB5-9340-0A15FDAF2867}"/>
              </a:ext>
            </a:extLst>
          </p:cNvPr>
          <p:cNvSpPr/>
          <p:nvPr>
            <p:custDataLst>
              <p:tags r:id="rId306"/>
            </p:custDataLst>
          </p:nvPr>
        </p:nvSpPr>
        <p:spPr bwMode="auto">
          <a:xfrm>
            <a:off x="100330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5" name="Rectangle 2404">
            <a:extLst>
              <a:ext uri="{FF2B5EF4-FFF2-40B4-BE49-F238E27FC236}">
                <a16:creationId xmlns:a16="http://schemas.microsoft.com/office/drawing/2014/main" id="{E0C9A6AE-34F0-42AA-AB8D-7D4EA1FA04A7}"/>
              </a:ext>
            </a:extLst>
          </p:cNvPr>
          <p:cNvSpPr/>
          <p:nvPr>
            <p:custDataLst>
              <p:tags r:id="rId307"/>
            </p:custDataLst>
          </p:nvPr>
        </p:nvSpPr>
        <p:spPr bwMode="auto">
          <a:xfrm>
            <a:off x="102108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6" name="Rectangle 2405">
            <a:extLst>
              <a:ext uri="{FF2B5EF4-FFF2-40B4-BE49-F238E27FC236}">
                <a16:creationId xmlns:a16="http://schemas.microsoft.com/office/drawing/2014/main" id="{98B39727-0B53-4002-B411-EA367F616F79}"/>
              </a:ext>
            </a:extLst>
          </p:cNvPr>
          <p:cNvSpPr/>
          <p:nvPr>
            <p:custDataLst>
              <p:tags r:id="rId308"/>
            </p:custDataLst>
          </p:nvPr>
        </p:nvSpPr>
        <p:spPr bwMode="auto">
          <a:xfrm>
            <a:off x="106553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7" name="Rectangle 2406">
            <a:extLst>
              <a:ext uri="{FF2B5EF4-FFF2-40B4-BE49-F238E27FC236}">
                <a16:creationId xmlns:a16="http://schemas.microsoft.com/office/drawing/2014/main" id="{57DB35C3-47A7-437B-B7E8-621ED58DD071}"/>
              </a:ext>
            </a:extLst>
          </p:cNvPr>
          <p:cNvSpPr/>
          <p:nvPr>
            <p:custDataLst>
              <p:tags r:id="rId309"/>
            </p:custDataLst>
          </p:nvPr>
        </p:nvSpPr>
        <p:spPr bwMode="auto">
          <a:xfrm>
            <a:off x="107442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8" name="Rectangle 2407">
            <a:extLst>
              <a:ext uri="{FF2B5EF4-FFF2-40B4-BE49-F238E27FC236}">
                <a16:creationId xmlns:a16="http://schemas.microsoft.com/office/drawing/2014/main" id="{EC5F3FB2-5332-4700-A48E-473E1F78F8DD}"/>
              </a:ext>
            </a:extLst>
          </p:cNvPr>
          <p:cNvSpPr/>
          <p:nvPr>
            <p:custDataLst>
              <p:tags r:id="rId310"/>
            </p:custDataLst>
          </p:nvPr>
        </p:nvSpPr>
        <p:spPr bwMode="auto">
          <a:xfrm>
            <a:off x="82550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09" name="Rectangle 2408">
            <a:extLst>
              <a:ext uri="{FF2B5EF4-FFF2-40B4-BE49-F238E27FC236}">
                <a16:creationId xmlns:a16="http://schemas.microsoft.com/office/drawing/2014/main" id="{69847EDA-9690-4F27-A9B9-BBB6675B7731}"/>
              </a:ext>
            </a:extLst>
          </p:cNvPr>
          <p:cNvSpPr/>
          <p:nvPr>
            <p:custDataLst>
              <p:tags r:id="rId311"/>
            </p:custDataLst>
          </p:nvPr>
        </p:nvSpPr>
        <p:spPr bwMode="auto">
          <a:xfrm>
            <a:off x="8343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0" name="Rectangle 2409">
            <a:extLst>
              <a:ext uri="{FF2B5EF4-FFF2-40B4-BE49-F238E27FC236}">
                <a16:creationId xmlns:a16="http://schemas.microsoft.com/office/drawing/2014/main" id="{51EDFB1F-2F42-4684-9E25-4523215B419A}"/>
              </a:ext>
            </a:extLst>
          </p:cNvPr>
          <p:cNvSpPr/>
          <p:nvPr>
            <p:custDataLst>
              <p:tags r:id="rId312"/>
            </p:custDataLst>
          </p:nvPr>
        </p:nvSpPr>
        <p:spPr bwMode="auto">
          <a:xfrm>
            <a:off x="84328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1" name="Rectangle 2410">
            <a:extLst>
              <a:ext uri="{FF2B5EF4-FFF2-40B4-BE49-F238E27FC236}">
                <a16:creationId xmlns:a16="http://schemas.microsoft.com/office/drawing/2014/main" id="{EEE45EBA-BCAA-4DDE-A749-D371BB5F69AF}"/>
              </a:ext>
            </a:extLst>
          </p:cNvPr>
          <p:cNvSpPr/>
          <p:nvPr>
            <p:custDataLst>
              <p:tags r:id="rId313"/>
            </p:custDataLst>
          </p:nvPr>
        </p:nvSpPr>
        <p:spPr bwMode="auto">
          <a:xfrm>
            <a:off x="8521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2" name="Rectangle 2411">
            <a:extLst>
              <a:ext uri="{FF2B5EF4-FFF2-40B4-BE49-F238E27FC236}">
                <a16:creationId xmlns:a16="http://schemas.microsoft.com/office/drawing/2014/main" id="{39D0AE5D-CB7E-42DA-A324-2DC0E4EF5D81}"/>
              </a:ext>
            </a:extLst>
          </p:cNvPr>
          <p:cNvSpPr/>
          <p:nvPr>
            <p:custDataLst>
              <p:tags r:id="rId314"/>
            </p:custDataLst>
          </p:nvPr>
        </p:nvSpPr>
        <p:spPr bwMode="auto">
          <a:xfrm>
            <a:off x="86995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3" name="Rectangle 2412">
            <a:extLst>
              <a:ext uri="{FF2B5EF4-FFF2-40B4-BE49-F238E27FC236}">
                <a16:creationId xmlns:a16="http://schemas.microsoft.com/office/drawing/2014/main" id="{404B688B-7142-4D89-89AC-A55FD8839383}"/>
              </a:ext>
            </a:extLst>
          </p:cNvPr>
          <p:cNvSpPr/>
          <p:nvPr>
            <p:custDataLst>
              <p:tags r:id="rId315"/>
            </p:custDataLst>
          </p:nvPr>
        </p:nvSpPr>
        <p:spPr bwMode="auto">
          <a:xfrm>
            <a:off x="87884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4" name="Rectangle 2413">
            <a:extLst>
              <a:ext uri="{FF2B5EF4-FFF2-40B4-BE49-F238E27FC236}">
                <a16:creationId xmlns:a16="http://schemas.microsoft.com/office/drawing/2014/main" id="{8BB13C4A-162F-4AA4-B3F8-E8476DF46F51}"/>
              </a:ext>
            </a:extLst>
          </p:cNvPr>
          <p:cNvSpPr/>
          <p:nvPr>
            <p:custDataLst>
              <p:tags r:id="rId316"/>
            </p:custDataLst>
          </p:nvPr>
        </p:nvSpPr>
        <p:spPr bwMode="auto">
          <a:xfrm>
            <a:off x="89662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5" name="Rectangle 2414">
            <a:extLst>
              <a:ext uri="{FF2B5EF4-FFF2-40B4-BE49-F238E27FC236}">
                <a16:creationId xmlns:a16="http://schemas.microsoft.com/office/drawing/2014/main" id="{961D790D-CB3F-4E28-B625-3B5D6FF2FD89}"/>
              </a:ext>
            </a:extLst>
          </p:cNvPr>
          <p:cNvSpPr/>
          <p:nvPr>
            <p:custDataLst>
              <p:tags r:id="rId317"/>
            </p:custDataLst>
          </p:nvPr>
        </p:nvSpPr>
        <p:spPr bwMode="auto">
          <a:xfrm>
            <a:off x="91440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6" name="Rectangle 2415">
            <a:extLst>
              <a:ext uri="{FF2B5EF4-FFF2-40B4-BE49-F238E27FC236}">
                <a16:creationId xmlns:a16="http://schemas.microsoft.com/office/drawing/2014/main" id="{8B00601A-3D71-45D7-B8F8-4B684E048320}"/>
              </a:ext>
            </a:extLst>
          </p:cNvPr>
          <p:cNvSpPr/>
          <p:nvPr>
            <p:custDataLst>
              <p:tags r:id="rId318"/>
            </p:custDataLst>
          </p:nvPr>
        </p:nvSpPr>
        <p:spPr bwMode="auto">
          <a:xfrm>
            <a:off x="9232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7" name="Rectangle 2416">
            <a:extLst>
              <a:ext uri="{FF2B5EF4-FFF2-40B4-BE49-F238E27FC236}">
                <a16:creationId xmlns:a16="http://schemas.microsoft.com/office/drawing/2014/main" id="{A403FC82-3209-4597-951D-04E0703B47BD}"/>
              </a:ext>
            </a:extLst>
          </p:cNvPr>
          <p:cNvSpPr/>
          <p:nvPr>
            <p:custDataLst>
              <p:tags r:id="rId319"/>
            </p:custDataLst>
          </p:nvPr>
        </p:nvSpPr>
        <p:spPr bwMode="auto">
          <a:xfrm>
            <a:off x="93218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8" name="Rectangle 2417">
            <a:extLst>
              <a:ext uri="{FF2B5EF4-FFF2-40B4-BE49-F238E27FC236}">
                <a16:creationId xmlns:a16="http://schemas.microsoft.com/office/drawing/2014/main" id="{38DDBF54-5628-466A-AE19-095D10685921}"/>
              </a:ext>
            </a:extLst>
          </p:cNvPr>
          <p:cNvSpPr/>
          <p:nvPr>
            <p:custDataLst>
              <p:tags r:id="rId320"/>
            </p:custDataLst>
          </p:nvPr>
        </p:nvSpPr>
        <p:spPr bwMode="auto">
          <a:xfrm>
            <a:off x="9410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19" name="Rectangle 2418">
            <a:extLst>
              <a:ext uri="{FF2B5EF4-FFF2-40B4-BE49-F238E27FC236}">
                <a16:creationId xmlns:a16="http://schemas.microsoft.com/office/drawing/2014/main" id="{428B32D8-84D1-43BC-B760-040964DD610B}"/>
              </a:ext>
            </a:extLst>
          </p:cNvPr>
          <p:cNvSpPr/>
          <p:nvPr>
            <p:custDataLst>
              <p:tags r:id="rId321"/>
            </p:custDataLst>
          </p:nvPr>
        </p:nvSpPr>
        <p:spPr bwMode="auto">
          <a:xfrm>
            <a:off x="98552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0" name="Rectangle 2419">
            <a:extLst>
              <a:ext uri="{FF2B5EF4-FFF2-40B4-BE49-F238E27FC236}">
                <a16:creationId xmlns:a16="http://schemas.microsoft.com/office/drawing/2014/main" id="{BA43134F-DF39-49B4-AE9B-E34A20561B63}"/>
              </a:ext>
            </a:extLst>
          </p:cNvPr>
          <p:cNvSpPr/>
          <p:nvPr>
            <p:custDataLst>
              <p:tags r:id="rId322"/>
            </p:custDataLst>
          </p:nvPr>
        </p:nvSpPr>
        <p:spPr bwMode="auto">
          <a:xfrm>
            <a:off x="100330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1" name="Rectangle 2420">
            <a:extLst>
              <a:ext uri="{FF2B5EF4-FFF2-40B4-BE49-F238E27FC236}">
                <a16:creationId xmlns:a16="http://schemas.microsoft.com/office/drawing/2014/main" id="{CBED4245-2416-493B-861B-00091C887A75}"/>
              </a:ext>
            </a:extLst>
          </p:cNvPr>
          <p:cNvSpPr/>
          <p:nvPr>
            <p:custDataLst>
              <p:tags r:id="rId323"/>
            </p:custDataLst>
          </p:nvPr>
        </p:nvSpPr>
        <p:spPr bwMode="auto">
          <a:xfrm>
            <a:off x="10121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2" name="Rectangle 2421">
            <a:extLst>
              <a:ext uri="{FF2B5EF4-FFF2-40B4-BE49-F238E27FC236}">
                <a16:creationId xmlns:a16="http://schemas.microsoft.com/office/drawing/2014/main" id="{337A8080-8F86-408C-8E96-93BC4D1B401E}"/>
              </a:ext>
            </a:extLst>
          </p:cNvPr>
          <p:cNvSpPr/>
          <p:nvPr>
            <p:custDataLst>
              <p:tags r:id="rId324"/>
            </p:custDataLst>
          </p:nvPr>
        </p:nvSpPr>
        <p:spPr bwMode="auto">
          <a:xfrm>
            <a:off x="102108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3" name="Rectangle 2422">
            <a:extLst>
              <a:ext uri="{FF2B5EF4-FFF2-40B4-BE49-F238E27FC236}">
                <a16:creationId xmlns:a16="http://schemas.microsoft.com/office/drawing/2014/main" id="{4536324A-213B-4F2F-9EA0-AB3E276FAFD8}"/>
              </a:ext>
            </a:extLst>
          </p:cNvPr>
          <p:cNvSpPr/>
          <p:nvPr>
            <p:custDataLst>
              <p:tags r:id="rId325"/>
            </p:custDataLst>
          </p:nvPr>
        </p:nvSpPr>
        <p:spPr bwMode="auto">
          <a:xfrm>
            <a:off x="10299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4" name="Rectangle 2423">
            <a:extLst>
              <a:ext uri="{FF2B5EF4-FFF2-40B4-BE49-F238E27FC236}">
                <a16:creationId xmlns:a16="http://schemas.microsoft.com/office/drawing/2014/main" id="{9D00C817-FED6-4A75-BD09-2A82D6C5BFE1}"/>
              </a:ext>
            </a:extLst>
          </p:cNvPr>
          <p:cNvSpPr/>
          <p:nvPr>
            <p:custDataLst>
              <p:tags r:id="rId326"/>
            </p:custDataLst>
          </p:nvPr>
        </p:nvSpPr>
        <p:spPr bwMode="auto">
          <a:xfrm>
            <a:off x="103886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5" name="Rectangle 2424">
            <a:extLst>
              <a:ext uri="{FF2B5EF4-FFF2-40B4-BE49-F238E27FC236}">
                <a16:creationId xmlns:a16="http://schemas.microsoft.com/office/drawing/2014/main" id="{CC52450F-9AC6-4A06-821D-566F31DB08CC}"/>
              </a:ext>
            </a:extLst>
          </p:cNvPr>
          <p:cNvSpPr/>
          <p:nvPr>
            <p:custDataLst>
              <p:tags r:id="rId327"/>
            </p:custDataLst>
          </p:nvPr>
        </p:nvSpPr>
        <p:spPr bwMode="auto">
          <a:xfrm>
            <a:off x="104775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6" name="Rectangle 2425">
            <a:extLst>
              <a:ext uri="{FF2B5EF4-FFF2-40B4-BE49-F238E27FC236}">
                <a16:creationId xmlns:a16="http://schemas.microsoft.com/office/drawing/2014/main" id="{6D1D57B0-114C-4F3B-9A14-6F908E18BDD7}"/>
              </a:ext>
            </a:extLst>
          </p:cNvPr>
          <p:cNvSpPr/>
          <p:nvPr>
            <p:custDataLst>
              <p:tags r:id="rId328"/>
            </p:custDataLst>
          </p:nvPr>
        </p:nvSpPr>
        <p:spPr bwMode="auto">
          <a:xfrm>
            <a:off x="107442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7" name="Rectangle 2426">
            <a:extLst>
              <a:ext uri="{FF2B5EF4-FFF2-40B4-BE49-F238E27FC236}">
                <a16:creationId xmlns:a16="http://schemas.microsoft.com/office/drawing/2014/main" id="{13E01A9E-FB5D-4BD9-9F84-81513D9527FF}"/>
              </a:ext>
            </a:extLst>
          </p:cNvPr>
          <p:cNvSpPr/>
          <p:nvPr>
            <p:custDataLst>
              <p:tags r:id="rId329"/>
            </p:custDataLst>
          </p:nvPr>
        </p:nvSpPr>
        <p:spPr bwMode="auto">
          <a:xfrm>
            <a:off x="89662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8" name="Rectangle 2427">
            <a:extLst>
              <a:ext uri="{FF2B5EF4-FFF2-40B4-BE49-F238E27FC236}">
                <a16:creationId xmlns:a16="http://schemas.microsoft.com/office/drawing/2014/main" id="{2D8F9332-2305-4343-8267-5BA8D0015DF2}"/>
              </a:ext>
            </a:extLst>
          </p:cNvPr>
          <p:cNvSpPr/>
          <p:nvPr>
            <p:custDataLst>
              <p:tags r:id="rId330"/>
            </p:custDataLst>
          </p:nvPr>
        </p:nvSpPr>
        <p:spPr bwMode="auto">
          <a:xfrm>
            <a:off x="94107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29" name="Rectangle 2428">
            <a:extLst>
              <a:ext uri="{FF2B5EF4-FFF2-40B4-BE49-F238E27FC236}">
                <a16:creationId xmlns:a16="http://schemas.microsoft.com/office/drawing/2014/main" id="{A75B9AF5-4C30-4016-8032-C568008F9C53}"/>
              </a:ext>
            </a:extLst>
          </p:cNvPr>
          <p:cNvSpPr/>
          <p:nvPr>
            <p:custDataLst>
              <p:tags r:id="rId331"/>
            </p:custDataLst>
          </p:nvPr>
        </p:nvSpPr>
        <p:spPr bwMode="auto">
          <a:xfrm>
            <a:off x="94996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0" name="Rectangle 2429">
            <a:extLst>
              <a:ext uri="{FF2B5EF4-FFF2-40B4-BE49-F238E27FC236}">
                <a16:creationId xmlns:a16="http://schemas.microsoft.com/office/drawing/2014/main" id="{D89CDF5A-F1DF-48EB-8C34-3C190ADE1C37}"/>
              </a:ext>
            </a:extLst>
          </p:cNvPr>
          <p:cNvSpPr/>
          <p:nvPr>
            <p:custDataLst>
              <p:tags r:id="rId332"/>
            </p:custDataLst>
          </p:nvPr>
        </p:nvSpPr>
        <p:spPr bwMode="auto">
          <a:xfrm>
            <a:off x="96774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1" name="Rectangle 2430">
            <a:extLst>
              <a:ext uri="{FF2B5EF4-FFF2-40B4-BE49-F238E27FC236}">
                <a16:creationId xmlns:a16="http://schemas.microsoft.com/office/drawing/2014/main" id="{9D2D14EA-2C15-48E2-9EC4-B627D4648A50}"/>
              </a:ext>
            </a:extLst>
          </p:cNvPr>
          <p:cNvSpPr/>
          <p:nvPr>
            <p:custDataLst>
              <p:tags r:id="rId333"/>
            </p:custDataLst>
          </p:nvPr>
        </p:nvSpPr>
        <p:spPr bwMode="auto">
          <a:xfrm>
            <a:off x="98552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2" name="Rectangle 2431">
            <a:extLst>
              <a:ext uri="{FF2B5EF4-FFF2-40B4-BE49-F238E27FC236}">
                <a16:creationId xmlns:a16="http://schemas.microsoft.com/office/drawing/2014/main" id="{5BF847BE-04D1-41DB-8FEB-226E6921C645}"/>
              </a:ext>
            </a:extLst>
          </p:cNvPr>
          <p:cNvSpPr/>
          <p:nvPr>
            <p:custDataLst>
              <p:tags r:id="rId334"/>
            </p:custDataLst>
          </p:nvPr>
        </p:nvSpPr>
        <p:spPr bwMode="auto">
          <a:xfrm>
            <a:off x="99441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3" name="Rectangle 2432">
            <a:extLst>
              <a:ext uri="{FF2B5EF4-FFF2-40B4-BE49-F238E27FC236}">
                <a16:creationId xmlns:a16="http://schemas.microsoft.com/office/drawing/2014/main" id="{03BBBAC9-88F8-41DA-ACF3-754729F4C481}"/>
              </a:ext>
            </a:extLst>
          </p:cNvPr>
          <p:cNvSpPr/>
          <p:nvPr>
            <p:custDataLst>
              <p:tags r:id="rId335"/>
            </p:custDataLst>
          </p:nvPr>
        </p:nvSpPr>
        <p:spPr bwMode="auto">
          <a:xfrm>
            <a:off x="100330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4" name="Rectangle 2433">
            <a:extLst>
              <a:ext uri="{FF2B5EF4-FFF2-40B4-BE49-F238E27FC236}">
                <a16:creationId xmlns:a16="http://schemas.microsoft.com/office/drawing/2014/main" id="{7D52C5EF-673E-481E-80DF-A0A0DBF3CCAA}"/>
              </a:ext>
            </a:extLst>
          </p:cNvPr>
          <p:cNvSpPr/>
          <p:nvPr>
            <p:custDataLst>
              <p:tags r:id="rId336"/>
            </p:custDataLst>
          </p:nvPr>
        </p:nvSpPr>
        <p:spPr bwMode="auto">
          <a:xfrm>
            <a:off x="103886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5" name="Rectangle 2434">
            <a:extLst>
              <a:ext uri="{FF2B5EF4-FFF2-40B4-BE49-F238E27FC236}">
                <a16:creationId xmlns:a16="http://schemas.microsoft.com/office/drawing/2014/main" id="{A25AB383-5B54-440B-BD55-45F3ECA35E9E}"/>
              </a:ext>
            </a:extLst>
          </p:cNvPr>
          <p:cNvSpPr/>
          <p:nvPr>
            <p:custDataLst>
              <p:tags r:id="rId337"/>
            </p:custDataLst>
          </p:nvPr>
        </p:nvSpPr>
        <p:spPr bwMode="auto">
          <a:xfrm>
            <a:off x="107442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6" name="Rectangle 2435">
            <a:extLst>
              <a:ext uri="{FF2B5EF4-FFF2-40B4-BE49-F238E27FC236}">
                <a16:creationId xmlns:a16="http://schemas.microsoft.com/office/drawing/2014/main" id="{5C8EAE9E-92E4-4F78-9343-C04E00B3086D}"/>
              </a:ext>
            </a:extLst>
          </p:cNvPr>
          <p:cNvSpPr/>
          <p:nvPr>
            <p:custDataLst>
              <p:tags r:id="rId338"/>
            </p:custDataLst>
          </p:nvPr>
        </p:nvSpPr>
        <p:spPr bwMode="auto">
          <a:xfrm>
            <a:off x="82550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7" name="Rectangle 2436">
            <a:extLst>
              <a:ext uri="{FF2B5EF4-FFF2-40B4-BE49-F238E27FC236}">
                <a16:creationId xmlns:a16="http://schemas.microsoft.com/office/drawing/2014/main" id="{FB33418D-7BDB-4FF3-AA8C-2A23D93CDCB3}"/>
              </a:ext>
            </a:extLst>
          </p:cNvPr>
          <p:cNvSpPr/>
          <p:nvPr>
            <p:custDataLst>
              <p:tags r:id="rId339"/>
            </p:custDataLst>
          </p:nvPr>
        </p:nvSpPr>
        <p:spPr bwMode="auto">
          <a:xfrm>
            <a:off x="83439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8" name="Rectangle 2437">
            <a:extLst>
              <a:ext uri="{FF2B5EF4-FFF2-40B4-BE49-F238E27FC236}">
                <a16:creationId xmlns:a16="http://schemas.microsoft.com/office/drawing/2014/main" id="{862CE67E-35F5-4C5F-9CB7-B754D74E81B6}"/>
              </a:ext>
            </a:extLst>
          </p:cNvPr>
          <p:cNvSpPr/>
          <p:nvPr>
            <p:custDataLst>
              <p:tags r:id="rId340"/>
            </p:custDataLst>
          </p:nvPr>
        </p:nvSpPr>
        <p:spPr bwMode="auto">
          <a:xfrm>
            <a:off x="84328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39" name="Rectangle 2438">
            <a:extLst>
              <a:ext uri="{FF2B5EF4-FFF2-40B4-BE49-F238E27FC236}">
                <a16:creationId xmlns:a16="http://schemas.microsoft.com/office/drawing/2014/main" id="{6D986B39-D07B-4E81-B3DF-22071F6B6EA5}"/>
              </a:ext>
            </a:extLst>
          </p:cNvPr>
          <p:cNvSpPr/>
          <p:nvPr>
            <p:custDataLst>
              <p:tags r:id="rId341"/>
            </p:custDataLst>
          </p:nvPr>
        </p:nvSpPr>
        <p:spPr bwMode="auto">
          <a:xfrm>
            <a:off x="85217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0" name="Rectangle 2439">
            <a:extLst>
              <a:ext uri="{FF2B5EF4-FFF2-40B4-BE49-F238E27FC236}">
                <a16:creationId xmlns:a16="http://schemas.microsoft.com/office/drawing/2014/main" id="{23D0EA35-F0F3-486B-9E68-8B21D2A1F9CC}"/>
              </a:ext>
            </a:extLst>
          </p:cNvPr>
          <p:cNvSpPr/>
          <p:nvPr>
            <p:custDataLst>
              <p:tags r:id="rId342"/>
            </p:custDataLst>
          </p:nvPr>
        </p:nvSpPr>
        <p:spPr bwMode="auto">
          <a:xfrm>
            <a:off x="86106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1" name="Rectangle 2440">
            <a:extLst>
              <a:ext uri="{FF2B5EF4-FFF2-40B4-BE49-F238E27FC236}">
                <a16:creationId xmlns:a16="http://schemas.microsoft.com/office/drawing/2014/main" id="{4CFF9DCC-0D04-4FCE-A738-D2DA6D36F8FF}"/>
              </a:ext>
            </a:extLst>
          </p:cNvPr>
          <p:cNvSpPr/>
          <p:nvPr>
            <p:custDataLst>
              <p:tags r:id="rId343"/>
            </p:custDataLst>
          </p:nvPr>
        </p:nvSpPr>
        <p:spPr bwMode="auto">
          <a:xfrm>
            <a:off x="86995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2" name="Rectangle 2441">
            <a:extLst>
              <a:ext uri="{FF2B5EF4-FFF2-40B4-BE49-F238E27FC236}">
                <a16:creationId xmlns:a16="http://schemas.microsoft.com/office/drawing/2014/main" id="{B3B61324-5501-4C43-9D28-1A60670FF375}"/>
              </a:ext>
            </a:extLst>
          </p:cNvPr>
          <p:cNvSpPr/>
          <p:nvPr>
            <p:custDataLst>
              <p:tags r:id="rId344"/>
            </p:custDataLst>
          </p:nvPr>
        </p:nvSpPr>
        <p:spPr bwMode="auto">
          <a:xfrm>
            <a:off x="87884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3" name="Rectangle 2442">
            <a:extLst>
              <a:ext uri="{FF2B5EF4-FFF2-40B4-BE49-F238E27FC236}">
                <a16:creationId xmlns:a16="http://schemas.microsoft.com/office/drawing/2014/main" id="{62285502-3A54-494A-B679-45BF1001E0CA}"/>
              </a:ext>
            </a:extLst>
          </p:cNvPr>
          <p:cNvSpPr/>
          <p:nvPr>
            <p:custDataLst>
              <p:tags r:id="rId345"/>
            </p:custDataLst>
          </p:nvPr>
        </p:nvSpPr>
        <p:spPr bwMode="auto">
          <a:xfrm>
            <a:off x="89662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4" name="Rectangle 2443">
            <a:extLst>
              <a:ext uri="{FF2B5EF4-FFF2-40B4-BE49-F238E27FC236}">
                <a16:creationId xmlns:a16="http://schemas.microsoft.com/office/drawing/2014/main" id="{6AFECD38-AFA0-46FE-B290-9894B47EBED4}"/>
              </a:ext>
            </a:extLst>
          </p:cNvPr>
          <p:cNvSpPr/>
          <p:nvPr>
            <p:custDataLst>
              <p:tags r:id="rId346"/>
            </p:custDataLst>
          </p:nvPr>
        </p:nvSpPr>
        <p:spPr bwMode="auto">
          <a:xfrm>
            <a:off x="90551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5" name="Rectangle 2444">
            <a:extLst>
              <a:ext uri="{FF2B5EF4-FFF2-40B4-BE49-F238E27FC236}">
                <a16:creationId xmlns:a16="http://schemas.microsoft.com/office/drawing/2014/main" id="{0B63BCAE-D7D5-4E47-9964-A3F7797C7A71}"/>
              </a:ext>
            </a:extLst>
          </p:cNvPr>
          <p:cNvSpPr/>
          <p:nvPr>
            <p:custDataLst>
              <p:tags r:id="rId347"/>
            </p:custDataLst>
          </p:nvPr>
        </p:nvSpPr>
        <p:spPr bwMode="auto">
          <a:xfrm>
            <a:off x="93218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6" name="Rectangle 2445">
            <a:extLst>
              <a:ext uri="{FF2B5EF4-FFF2-40B4-BE49-F238E27FC236}">
                <a16:creationId xmlns:a16="http://schemas.microsoft.com/office/drawing/2014/main" id="{37862A1F-E897-4459-9526-75A3B8C10BBA}"/>
              </a:ext>
            </a:extLst>
          </p:cNvPr>
          <p:cNvSpPr/>
          <p:nvPr>
            <p:custDataLst>
              <p:tags r:id="rId348"/>
            </p:custDataLst>
          </p:nvPr>
        </p:nvSpPr>
        <p:spPr bwMode="auto">
          <a:xfrm>
            <a:off x="96774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7" name="Rectangle 2446">
            <a:extLst>
              <a:ext uri="{FF2B5EF4-FFF2-40B4-BE49-F238E27FC236}">
                <a16:creationId xmlns:a16="http://schemas.microsoft.com/office/drawing/2014/main" id="{B1EDCE02-39E1-474D-A204-FDA95AA73F7F}"/>
              </a:ext>
            </a:extLst>
          </p:cNvPr>
          <p:cNvSpPr/>
          <p:nvPr>
            <p:custDataLst>
              <p:tags r:id="rId349"/>
            </p:custDataLst>
          </p:nvPr>
        </p:nvSpPr>
        <p:spPr bwMode="auto">
          <a:xfrm>
            <a:off x="97663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8" name="Rectangle 2447">
            <a:extLst>
              <a:ext uri="{FF2B5EF4-FFF2-40B4-BE49-F238E27FC236}">
                <a16:creationId xmlns:a16="http://schemas.microsoft.com/office/drawing/2014/main" id="{FB1E35EB-199A-4BE6-9955-BB788C2F5A8A}"/>
              </a:ext>
            </a:extLst>
          </p:cNvPr>
          <p:cNvSpPr/>
          <p:nvPr>
            <p:custDataLst>
              <p:tags r:id="rId350"/>
            </p:custDataLst>
          </p:nvPr>
        </p:nvSpPr>
        <p:spPr bwMode="auto">
          <a:xfrm>
            <a:off x="99441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49" name="Rectangle 2448">
            <a:extLst>
              <a:ext uri="{FF2B5EF4-FFF2-40B4-BE49-F238E27FC236}">
                <a16:creationId xmlns:a16="http://schemas.microsoft.com/office/drawing/2014/main" id="{32216DF7-77FE-4C52-A6A0-4D6305D56869}"/>
              </a:ext>
            </a:extLst>
          </p:cNvPr>
          <p:cNvSpPr/>
          <p:nvPr>
            <p:custDataLst>
              <p:tags r:id="rId351"/>
            </p:custDataLst>
          </p:nvPr>
        </p:nvSpPr>
        <p:spPr bwMode="auto">
          <a:xfrm>
            <a:off x="100330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0" name="Rectangle 2449">
            <a:extLst>
              <a:ext uri="{FF2B5EF4-FFF2-40B4-BE49-F238E27FC236}">
                <a16:creationId xmlns:a16="http://schemas.microsoft.com/office/drawing/2014/main" id="{0338C0ED-D934-4D62-B8CB-C84062FB99EF}"/>
              </a:ext>
            </a:extLst>
          </p:cNvPr>
          <p:cNvSpPr/>
          <p:nvPr>
            <p:custDataLst>
              <p:tags r:id="rId352"/>
            </p:custDataLst>
          </p:nvPr>
        </p:nvSpPr>
        <p:spPr bwMode="auto">
          <a:xfrm>
            <a:off x="102108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1" name="Rectangle 2450">
            <a:extLst>
              <a:ext uri="{FF2B5EF4-FFF2-40B4-BE49-F238E27FC236}">
                <a16:creationId xmlns:a16="http://schemas.microsoft.com/office/drawing/2014/main" id="{6F740851-699D-45D4-8B6F-9F93F102CD99}"/>
              </a:ext>
            </a:extLst>
          </p:cNvPr>
          <p:cNvSpPr/>
          <p:nvPr>
            <p:custDataLst>
              <p:tags r:id="rId353"/>
            </p:custDataLst>
          </p:nvPr>
        </p:nvSpPr>
        <p:spPr bwMode="auto">
          <a:xfrm>
            <a:off x="103886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2" name="Rectangle 2451">
            <a:extLst>
              <a:ext uri="{FF2B5EF4-FFF2-40B4-BE49-F238E27FC236}">
                <a16:creationId xmlns:a16="http://schemas.microsoft.com/office/drawing/2014/main" id="{9F69CD6E-34B0-4F08-817D-ABA76B7B4256}"/>
              </a:ext>
            </a:extLst>
          </p:cNvPr>
          <p:cNvSpPr/>
          <p:nvPr>
            <p:custDataLst>
              <p:tags r:id="rId354"/>
            </p:custDataLst>
          </p:nvPr>
        </p:nvSpPr>
        <p:spPr bwMode="auto">
          <a:xfrm>
            <a:off x="104775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3" name="Rectangle 2452">
            <a:extLst>
              <a:ext uri="{FF2B5EF4-FFF2-40B4-BE49-F238E27FC236}">
                <a16:creationId xmlns:a16="http://schemas.microsoft.com/office/drawing/2014/main" id="{9CCD3812-07B8-4951-9386-7902A4FA29FA}"/>
              </a:ext>
            </a:extLst>
          </p:cNvPr>
          <p:cNvSpPr/>
          <p:nvPr>
            <p:custDataLst>
              <p:tags r:id="rId355"/>
            </p:custDataLst>
          </p:nvPr>
        </p:nvSpPr>
        <p:spPr bwMode="auto">
          <a:xfrm>
            <a:off x="105664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4" name="Rectangle 2453">
            <a:extLst>
              <a:ext uri="{FF2B5EF4-FFF2-40B4-BE49-F238E27FC236}">
                <a16:creationId xmlns:a16="http://schemas.microsoft.com/office/drawing/2014/main" id="{A4C488E4-1055-477B-BACB-FADBE9350347}"/>
              </a:ext>
            </a:extLst>
          </p:cNvPr>
          <p:cNvSpPr/>
          <p:nvPr>
            <p:custDataLst>
              <p:tags r:id="rId356"/>
            </p:custDataLst>
          </p:nvPr>
        </p:nvSpPr>
        <p:spPr bwMode="auto">
          <a:xfrm>
            <a:off x="107442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5" name="Rectangle 2454">
            <a:extLst>
              <a:ext uri="{FF2B5EF4-FFF2-40B4-BE49-F238E27FC236}">
                <a16:creationId xmlns:a16="http://schemas.microsoft.com/office/drawing/2014/main" id="{944BAF5D-F4C3-474F-A159-87FAF970A8D5}"/>
              </a:ext>
            </a:extLst>
          </p:cNvPr>
          <p:cNvSpPr/>
          <p:nvPr>
            <p:custDataLst>
              <p:tags r:id="rId357"/>
            </p:custDataLst>
          </p:nvPr>
        </p:nvSpPr>
        <p:spPr bwMode="auto">
          <a:xfrm>
            <a:off x="82550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6" name="Rectangle 2455">
            <a:extLst>
              <a:ext uri="{FF2B5EF4-FFF2-40B4-BE49-F238E27FC236}">
                <a16:creationId xmlns:a16="http://schemas.microsoft.com/office/drawing/2014/main" id="{AD94BD1A-87A1-46C7-8FB5-EE99B0F1C9E5}"/>
              </a:ext>
            </a:extLst>
          </p:cNvPr>
          <p:cNvSpPr/>
          <p:nvPr>
            <p:custDataLst>
              <p:tags r:id="rId358"/>
            </p:custDataLst>
          </p:nvPr>
        </p:nvSpPr>
        <p:spPr bwMode="auto">
          <a:xfrm>
            <a:off x="87884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7" name="Rectangle 2456">
            <a:extLst>
              <a:ext uri="{FF2B5EF4-FFF2-40B4-BE49-F238E27FC236}">
                <a16:creationId xmlns:a16="http://schemas.microsoft.com/office/drawing/2014/main" id="{E8F5A4E1-E22B-4087-96FF-EA618F60FDE6}"/>
              </a:ext>
            </a:extLst>
          </p:cNvPr>
          <p:cNvSpPr/>
          <p:nvPr>
            <p:custDataLst>
              <p:tags r:id="rId359"/>
            </p:custDataLst>
          </p:nvPr>
        </p:nvSpPr>
        <p:spPr bwMode="auto">
          <a:xfrm>
            <a:off x="90551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8" name="Rectangle 2457">
            <a:extLst>
              <a:ext uri="{FF2B5EF4-FFF2-40B4-BE49-F238E27FC236}">
                <a16:creationId xmlns:a16="http://schemas.microsoft.com/office/drawing/2014/main" id="{F104B0D3-1F4D-445E-860D-10AF8E222770}"/>
              </a:ext>
            </a:extLst>
          </p:cNvPr>
          <p:cNvSpPr/>
          <p:nvPr>
            <p:custDataLst>
              <p:tags r:id="rId360"/>
            </p:custDataLst>
          </p:nvPr>
        </p:nvSpPr>
        <p:spPr bwMode="auto">
          <a:xfrm>
            <a:off x="91440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59" name="Rectangle 2458">
            <a:extLst>
              <a:ext uri="{FF2B5EF4-FFF2-40B4-BE49-F238E27FC236}">
                <a16:creationId xmlns:a16="http://schemas.microsoft.com/office/drawing/2014/main" id="{B3EF6653-75BD-4014-82F1-BDADF13F81E7}"/>
              </a:ext>
            </a:extLst>
          </p:cNvPr>
          <p:cNvSpPr/>
          <p:nvPr>
            <p:custDataLst>
              <p:tags r:id="rId361"/>
            </p:custDataLst>
          </p:nvPr>
        </p:nvSpPr>
        <p:spPr bwMode="auto">
          <a:xfrm>
            <a:off x="92329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0" name="Rectangle 2459">
            <a:extLst>
              <a:ext uri="{FF2B5EF4-FFF2-40B4-BE49-F238E27FC236}">
                <a16:creationId xmlns:a16="http://schemas.microsoft.com/office/drawing/2014/main" id="{08329B49-B251-4340-808D-BC1594141BB1}"/>
              </a:ext>
            </a:extLst>
          </p:cNvPr>
          <p:cNvSpPr/>
          <p:nvPr>
            <p:custDataLst>
              <p:tags r:id="rId362"/>
            </p:custDataLst>
          </p:nvPr>
        </p:nvSpPr>
        <p:spPr bwMode="auto">
          <a:xfrm>
            <a:off x="93218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1" name="Rectangle 2460">
            <a:extLst>
              <a:ext uri="{FF2B5EF4-FFF2-40B4-BE49-F238E27FC236}">
                <a16:creationId xmlns:a16="http://schemas.microsoft.com/office/drawing/2014/main" id="{9733AC57-18D0-43D7-B97D-08E343D74D53}"/>
              </a:ext>
            </a:extLst>
          </p:cNvPr>
          <p:cNvSpPr/>
          <p:nvPr>
            <p:custDataLst>
              <p:tags r:id="rId363"/>
            </p:custDataLst>
          </p:nvPr>
        </p:nvSpPr>
        <p:spPr bwMode="auto">
          <a:xfrm>
            <a:off x="94996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2" name="Rectangle 2461">
            <a:extLst>
              <a:ext uri="{FF2B5EF4-FFF2-40B4-BE49-F238E27FC236}">
                <a16:creationId xmlns:a16="http://schemas.microsoft.com/office/drawing/2014/main" id="{EFE15B82-8F59-4981-910A-A6812835D284}"/>
              </a:ext>
            </a:extLst>
          </p:cNvPr>
          <p:cNvSpPr/>
          <p:nvPr>
            <p:custDataLst>
              <p:tags r:id="rId364"/>
            </p:custDataLst>
          </p:nvPr>
        </p:nvSpPr>
        <p:spPr bwMode="auto">
          <a:xfrm>
            <a:off x="97663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3" name="Rectangle 2462">
            <a:extLst>
              <a:ext uri="{FF2B5EF4-FFF2-40B4-BE49-F238E27FC236}">
                <a16:creationId xmlns:a16="http://schemas.microsoft.com/office/drawing/2014/main" id="{BD131D9F-7A6A-4C1D-8337-B3A226B3BE3E}"/>
              </a:ext>
            </a:extLst>
          </p:cNvPr>
          <p:cNvSpPr/>
          <p:nvPr>
            <p:custDataLst>
              <p:tags r:id="rId365"/>
            </p:custDataLst>
          </p:nvPr>
        </p:nvSpPr>
        <p:spPr bwMode="auto">
          <a:xfrm>
            <a:off x="100330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4" name="Rectangle 2463">
            <a:extLst>
              <a:ext uri="{FF2B5EF4-FFF2-40B4-BE49-F238E27FC236}">
                <a16:creationId xmlns:a16="http://schemas.microsoft.com/office/drawing/2014/main" id="{BAA563BA-8F1B-4048-AA90-E73091A1BEB7}"/>
              </a:ext>
            </a:extLst>
          </p:cNvPr>
          <p:cNvSpPr/>
          <p:nvPr>
            <p:custDataLst>
              <p:tags r:id="rId366"/>
            </p:custDataLst>
          </p:nvPr>
        </p:nvSpPr>
        <p:spPr bwMode="auto">
          <a:xfrm>
            <a:off x="103886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5" name="Rectangle 2464">
            <a:extLst>
              <a:ext uri="{FF2B5EF4-FFF2-40B4-BE49-F238E27FC236}">
                <a16:creationId xmlns:a16="http://schemas.microsoft.com/office/drawing/2014/main" id="{E21EBD54-3E42-46CF-B71C-E3CF8239B9BB}"/>
              </a:ext>
            </a:extLst>
          </p:cNvPr>
          <p:cNvSpPr/>
          <p:nvPr>
            <p:custDataLst>
              <p:tags r:id="rId367"/>
            </p:custDataLst>
          </p:nvPr>
        </p:nvSpPr>
        <p:spPr bwMode="auto">
          <a:xfrm>
            <a:off x="106553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6" name="Rectangle 2465">
            <a:extLst>
              <a:ext uri="{FF2B5EF4-FFF2-40B4-BE49-F238E27FC236}">
                <a16:creationId xmlns:a16="http://schemas.microsoft.com/office/drawing/2014/main" id="{BC62A5F0-8296-4F80-9B87-C9AD16376DEE}"/>
              </a:ext>
            </a:extLst>
          </p:cNvPr>
          <p:cNvSpPr/>
          <p:nvPr>
            <p:custDataLst>
              <p:tags r:id="rId368"/>
            </p:custDataLst>
          </p:nvPr>
        </p:nvSpPr>
        <p:spPr bwMode="auto">
          <a:xfrm>
            <a:off x="82550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7" name="Rectangle 2466">
            <a:extLst>
              <a:ext uri="{FF2B5EF4-FFF2-40B4-BE49-F238E27FC236}">
                <a16:creationId xmlns:a16="http://schemas.microsoft.com/office/drawing/2014/main" id="{120A0158-E68F-4E99-9164-58D2E21F9A27}"/>
              </a:ext>
            </a:extLst>
          </p:cNvPr>
          <p:cNvSpPr/>
          <p:nvPr>
            <p:custDataLst>
              <p:tags r:id="rId369"/>
            </p:custDataLst>
          </p:nvPr>
        </p:nvSpPr>
        <p:spPr bwMode="auto">
          <a:xfrm>
            <a:off x="84328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8" name="Rectangle 2467">
            <a:extLst>
              <a:ext uri="{FF2B5EF4-FFF2-40B4-BE49-F238E27FC236}">
                <a16:creationId xmlns:a16="http://schemas.microsoft.com/office/drawing/2014/main" id="{E9352708-3331-4610-8672-0D18808AB3F7}"/>
              </a:ext>
            </a:extLst>
          </p:cNvPr>
          <p:cNvSpPr/>
          <p:nvPr>
            <p:custDataLst>
              <p:tags r:id="rId370"/>
            </p:custDataLst>
          </p:nvPr>
        </p:nvSpPr>
        <p:spPr bwMode="auto">
          <a:xfrm>
            <a:off x="85217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69" name="Rectangle 2468">
            <a:extLst>
              <a:ext uri="{FF2B5EF4-FFF2-40B4-BE49-F238E27FC236}">
                <a16:creationId xmlns:a16="http://schemas.microsoft.com/office/drawing/2014/main" id="{84B728D9-9839-4593-AEE9-0D37B07C28B8}"/>
              </a:ext>
            </a:extLst>
          </p:cNvPr>
          <p:cNvSpPr/>
          <p:nvPr>
            <p:custDataLst>
              <p:tags r:id="rId371"/>
            </p:custDataLst>
          </p:nvPr>
        </p:nvSpPr>
        <p:spPr bwMode="auto">
          <a:xfrm>
            <a:off x="86106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0" name="Rectangle 2469">
            <a:extLst>
              <a:ext uri="{FF2B5EF4-FFF2-40B4-BE49-F238E27FC236}">
                <a16:creationId xmlns:a16="http://schemas.microsoft.com/office/drawing/2014/main" id="{C9F8CB99-FF6F-41AD-B0DD-57AB833610B7}"/>
              </a:ext>
            </a:extLst>
          </p:cNvPr>
          <p:cNvSpPr/>
          <p:nvPr>
            <p:custDataLst>
              <p:tags r:id="rId372"/>
            </p:custDataLst>
          </p:nvPr>
        </p:nvSpPr>
        <p:spPr bwMode="auto">
          <a:xfrm>
            <a:off x="87884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1" name="Rectangle 2470">
            <a:extLst>
              <a:ext uri="{FF2B5EF4-FFF2-40B4-BE49-F238E27FC236}">
                <a16:creationId xmlns:a16="http://schemas.microsoft.com/office/drawing/2014/main" id="{98135F74-EB47-4EB2-AFAD-34BAFE288204}"/>
              </a:ext>
            </a:extLst>
          </p:cNvPr>
          <p:cNvSpPr/>
          <p:nvPr>
            <p:custDataLst>
              <p:tags r:id="rId373"/>
            </p:custDataLst>
          </p:nvPr>
        </p:nvSpPr>
        <p:spPr bwMode="auto">
          <a:xfrm>
            <a:off x="89662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2" name="Rectangle 2471">
            <a:extLst>
              <a:ext uri="{FF2B5EF4-FFF2-40B4-BE49-F238E27FC236}">
                <a16:creationId xmlns:a16="http://schemas.microsoft.com/office/drawing/2014/main" id="{5AF3580C-DDA2-4484-9C4B-EECED35C54E5}"/>
              </a:ext>
            </a:extLst>
          </p:cNvPr>
          <p:cNvSpPr/>
          <p:nvPr>
            <p:custDataLst>
              <p:tags r:id="rId374"/>
            </p:custDataLst>
          </p:nvPr>
        </p:nvSpPr>
        <p:spPr bwMode="auto">
          <a:xfrm>
            <a:off x="92329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3" name="Rectangle 2472">
            <a:extLst>
              <a:ext uri="{FF2B5EF4-FFF2-40B4-BE49-F238E27FC236}">
                <a16:creationId xmlns:a16="http://schemas.microsoft.com/office/drawing/2014/main" id="{6039CC78-8532-426D-8B24-4BB0E9D61617}"/>
              </a:ext>
            </a:extLst>
          </p:cNvPr>
          <p:cNvSpPr/>
          <p:nvPr>
            <p:custDataLst>
              <p:tags r:id="rId375"/>
            </p:custDataLst>
          </p:nvPr>
        </p:nvSpPr>
        <p:spPr bwMode="auto">
          <a:xfrm>
            <a:off x="93218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4" name="Rectangle 2473">
            <a:extLst>
              <a:ext uri="{FF2B5EF4-FFF2-40B4-BE49-F238E27FC236}">
                <a16:creationId xmlns:a16="http://schemas.microsoft.com/office/drawing/2014/main" id="{198E4E98-818C-47E3-ADD0-E24A2E734822}"/>
              </a:ext>
            </a:extLst>
          </p:cNvPr>
          <p:cNvSpPr/>
          <p:nvPr>
            <p:custDataLst>
              <p:tags r:id="rId376"/>
            </p:custDataLst>
          </p:nvPr>
        </p:nvSpPr>
        <p:spPr bwMode="auto">
          <a:xfrm>
            <a:off x="94107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5" name="Rectangle 2474">
            <a:extLst>
              <a:ext uri="{FF2B5EF4-FFF2-40B4-BE49-F238E27FC236}">
                <a16:creationId xmlns:a16="http://schemas.microsoft.com/office/drawing/2014/main" id="{0AD3AE9B-403E-4C55-A530-0C9D85D28C8A}"/>
              </a:ext>
            </a:extLst>
          </p:cNvPr>
          <p:cNvSpPr/>
          <p:nvPr>
            <p:custDataLst>
              <p:tags r:id="rId377"/>
            </p:custDataLst>
          </p:nvPr>
        </p:nvSpPr>
        <p:spPr bwMode="auto">
          <a:xfrm>
            <a:off x="94996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6" name="Rectangle 2475">
            <a:extLst>
              <a:ext uri="{FF2B5EF4-FFF2-40B4-BE49-F238E27FC236}">
                <a16:creationId xmlns:a16="http://schemas.microsoft.com/office/drawing/2014/main" id="{8845FF9C-C435-4697-8A39-A8938A5D567F}"/>
              </a:ext>
            </a:extLst>
          </p:cNvPr>
          <p:cNvSpPr/>
          <p:nvPr>
            <p:custDataLst>
              <p:tags r:id="rId378"/>
            </p:custDataLst>
          </p:nvPr>
        </p:nvSpPr>
        <p:spPr bwMode="auto">
          <a:xfrm>
            <a:off x="95885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7" name="Rectangle 2476">
            <a:extLst>
              <a:ext uri="{FF2B5EF4-FFF2-40B4-BE49-F238E27FC236}">
                <a16:creationId xmlns:a16="http://schemas.microsoft.com/office/drawing/2014/main" id="{6C8E4143-9AEA-4FFF-AFA3-00DB9BE9F0E3}"/>
              </a:ext>
            </a:extLst>
          </p:cNvPr>
          <p:cNvSpPr/>
          <p:nvPr>
            <p:custDataLst>
              <p:tags r:id="rId379"/>
            </p:custDataLst>
          </p:nvPr>
        </p:nvSpPr>
        <p:spPr bwMode="auto">
          <a:xfrm>
            <a:off x="96774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1F99CB4-2E2A-485B-891A-95E1AB3BAF55}"/>
              </a:ext>
            </a:extLst>
          </p:cNvPr>
          <p:cNvSpPr/>
          <p:nvPr>
            <p:custDataLst>
              <p:tags r:id="rId380"/>
            </p:custDataLst>
          </p:nvPr>
        </p:nvSpPr>
        <p:spPr bwMode="auto">
          <a:xfrm>
            <a:off x="98552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79" name="Rectangle 2478">
            <a:extLst>
              <a:ext uri="{FF2B5EF4-FFF2-40B4-BE49-F238E27FC236}">
                <a16:creationId xmlns:a16="http://schemas.microsoft.com/office/drawing/2014/main" id="{23B1A1C7-E0D6-418C-B8DF-67CC7DB6EE99}"/>
              </a:ext>
            </a:extLst>
          </p:cNvPr>
          <p:cNvSpPr/>
          <p:nvPr>
            <p:custDataLst>
              <p:tags r:id="rId381"/>
            </p:custDataLst>
          </p:nvPr>
        </p:nvSpPr>
        <p:spPr bwMode="auto">
          <a:xfrm>
            <a:off x="99441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0" name="Rectangle 2479">
            <a:extLst>
              <a:ext uri="{FF2B5EF4-FFF2-40B4-BE49-F238E27FC236}">
                <a16:creationId xmlns:a16="http://schemas.microsoft.com/office/drawing/2014/main" id="{526C840E-95BD-4ABD-9074-511EBA33C71A}"/>
              </a:ext>
            </a:extLst>
          </p:cNvPr>
          <p:cNvSpPr/>
          <p:nvPr>
            <p:custDataLst>
              <p:tags r:id="rId382"/>
            </p:custDataLst>
          </p:nvPr>
        </p:nvSpPr>
        <p:spPr bwMode="auto">
          <a:xfrm>
            <a:off x="100330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1" name="Rectangle 2480">
            <a:extLst>
              <a:ext uri="{FF2B5EF4-FFF2-40B4-BE49-F238E27FC236}">
                <a16:creationId xmlns:a16="http://schemas.microsoft.com/office/drawing/2014/main" id="{CBF8C402-659C-4EC5-89D3-DDCB254B4700}"/>
              </a:ext>
            </a:extLst>
          </p:cNvPr>
          <p:cNvSpPr/>
          <p:nvPr>
            <p:custDataLst>
              <p:tags r:id="rId383"/>
            </p:custDataLst>
          </p:nvPr>
        </p:nvSpPr>
        <p:spPr bwMode="auto">
          <a:xfrm>
            <a:off x="101219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2" name="Rectangle 2481">
            <a:extLst>
              <a:ext uri="{FF2B5EF4-FFF2-40B4-BE49-F238E27FC236}">
                <a16:creationId xmlns:a16="http://schemas.microsoft.com/office/drawing/2014/main" id="{AC5A8C7A-CC08-4C73-A5C5-D396A86D8FC7}"/>
              </a:ext>
            </a:extLst>
          </p:cNvPr>
          <p:cNvSpPr/>
          <p:nvPr>
            <p:custDataLst>
              <p:tags r:id="rId384"/>
            </p:custDataLst>
          </p:nvPr>
        </p:nvSpPr>
        <p:spPr bwMode="auto">
          <a:xfrm>
            <a:off x="102108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3" name="Rectangle 2482">
            <a:extLst>
              <a:ext uri="{FF2B5EF4-FFF2-40B4-BE49-F238E27FC236}">
                <a16:creationId xmlns:a16="http://schemas.microsoft.com/office/drawing/2014/main" id="{2D8CD772-44A7-4861-A1F1-7449949D684E}"/>
              </a:ext>
            </a:extLst>
          </p:cNvPr>
          <p:cNvSpPr/>
          <p:nvPr>
            <p:custDataLst>
              <p:tags r:id="rId385"/>
            </p:custDataLst>
          </p:nvPr>
        </p:nvSpPr>
        <p:spPr bwMode="auto">
          <a:xfrm>
            <a:off x="102997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4" name="Rectangle 2483">
            <a:extLst>
              <a:ext uri="{FF2B5EF4-FFF2-40B4-BE49-F238E27FC236}">
                <a16:creationId xmlns:a16="http://schemas.microsoft.com/office/drawing/2014/main" id="{B1FAB95D-5FBC-4E0F-BA56-7721769B2EC8}"/>
              </a:ext>
            </a:extLst>
          </p:cNvPr>
          <p:cNvSpPr/>
          <p:nvPr>
            <p:custDataLst>
              <p:tags r:id="rId386"/>
            </p:custDataLst>
          </p:nvPr>
        </p:nvSpPr>
        <p:spPr bwMode="auto">
          <a:xfrm>
            <a:off x="103886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5" name="Rectangle 2484">
            <a:extLst>
              <a:ext uri="{FF2B5EF4-FFF2-40B4-BE49-F238E27FC236}">
                <a16:creationId xmlns:a16="http://schemas.microsoft.com/office/drawing/2014/main" id="{82226685-6163-44B8-B91F-CD7B7085F494}"/>
              </a:ext>
            </a:extLst>
          </p:cNvPr>
          <p:cNvSpPr/>
          <p:nvPr>
            <p:custDataLst>
              <p:tags r:id="rId387"/>
            </p:custDataLst>
          </p:nvPr>
        </p:nvSpPr>
        <p:spPr bwMode="auto">
          <a:xfrm>
            <a:off x="104775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6" name="Rectangle 2485">
            <a:extLst>
              <a:ext uri="{FF2B5EF4-FFF2-40B4-BE49-F238E27FC236}">
                <a16:creationId xmlns:a16="http://schemas.microsoft.com/office/drawing/2014/main" id="{0EBF03F9-2E1A-4071-A72E-D6AC0310CB6A}"/>
              </a:ext>
            </a:extLst>
          </p:cNvPr>
          <p:cNvSpPr/>
          <p:nvPr>
            <p:custDataLst>
              <p:tags r:id="rId388"/>
            </p:custDataLst>
          </p:nvPr>
        </p:nvSpPr>
        <p:spPr bwMode="auto">
          <a:xfrm>
            <a:off x="106553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7" name="Rectangle 2486">
            <a:extLst>
              <a:ext uri="{FF2B5EF4-FFF2-40B4-BE49-F238E27FC236}">
                <a16:creationId xmlns:a16="http://schemas.microsoft.com/office/drawing/2014/main" id="{62A15065-1D15-485E-9305-E25366802F3C}"/>
              </a:ext>
            </a:extLst>
          </p:cNvPr>
          <p:cNvSpPr/>
          <p:nvPr>
            <p:custDataLst>
              <p:tags r:id="rId389"/>
            </p:custDataLst>
          </p:nvPr>
        </p:nvSpPr>
        <p:spPr bwMode="auto">
          <a:xfrm>
            <a:off x="82550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8" name="Rectangle 2487">
            <a:extLst>
              <a:ext uri="{FF2B5EF4-FFF2-40B4-BE49-F238E27FC236}">
                <a16:creationId xmlns:a16="http://schemas.microsoft.com/office/drawing/2014/main" id="{FB7B95F5-D981-459B-BF76-3114EE3BFB29}"/>
              </a:ext>
            </a:extLst>
          </p:cNvPr>
          <p:cNvSpPr/>
          <p:nvPr>
            <p:custDataLst>
              <p:tags r:id="rId390"/>
            </p:custDataLst>
          </p:nvPr>
        </p:nvSpPr>
        <p:spPr bwMode="auto">
          <a:xfrm>
            <a:off x="84328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89" name="Rectangle 2488">
            <a:extLst>
              <a:ext uri="{FF2B5EF4-FFF2-40B4-BE49-F238E27FC236}">
                <a16:creationId xmlns:a16="http://schemas.microsoft.com/office/drawing/2014/main" id="{87A42AFD-BB89-4743-96B3-44EC0EC647BD}"/>
              </a:ext>
            </a:extLst>
          </p:cNvPr>
          <p:cNvSpPr/>
          <p:nvPr>
            <p:custDataLst>
              <p:tags r:id="rId391"/>
            </p:custDataLst>
          </p:nvPr>
        </p:nvSpPr>
        <p:spPr bwMode="auto">
          <a:xfrm>
            <a:off x="85217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0" name="Rectangle 2489">
            <a:extLst>
              <a:ext uri="{FF2B5EF4-FFF2-40B4-BE49-F238E27FC236}">
                <a16:creationId xmlns:a16="http://schemas.microsoft.com/office/drawing/2014/main" id="{5C8DCF25-E865-417E-B5D4-8B518106AEA4}"/>
              </a:ext>
            </a:extLst>
          </p:cNvPr>
          <p:cNvSpPr/>
          <p:nvPr>
            <p:custDataLst>
              <p:tags r:id="rId392"/>
            </p:custDataLst>
          </p:nvPr>
        </p:nvSpPr>
        <p:spPr bwMode="auto">
          <a:xfrm>
            <a:off x="86106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1" name="Rectangle 2490">
            <a:extLst>
              <a:ext uri="{FF2B5EF4-FFF2-40B4-BE49-F238E27FC236}">
                <a16:creationId xmlns:a16="http://schemas.microsoft.com/office/drawing/2014/main" id="{FB03080A-4447-46E1-B35B-27EAFA6531EC}"/>
              </a:ext>
            </a:extLst>
          </p:cNvPr>
          <p:cNvSpPr/>
          <p:nvPr>
            <p:custDataLst>
              <p:tags r:id="rId393"/>
            </p:custDataLst>
          </p:nvPr>
        </p:nvSpPr>
        <p:spPr bwMode="auto">
          <a:xfrm>
            <a:off x="87884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2" name="Rectangle 2491">
            <a:extLst>
              <a:ext uri="{FF2B5EF4-FFF2-40B4-BE49-F238E27FC236}">
                <a16:creationId xmlns:a16="http://schemas.microsoft.com/office/drawing/2014/main" id="{E9979661-E0EB-4E47-9C90-B93C694BB0B3}"/>
              </a:ext>
            </a:extLst>
          </p:cNvPr>
          <p:cNvSpPr/>
          <p:nvPr>
            <p:custDataLst>
              <p:tags r:id="rId394"/>
            </p:custDataLst>
          </p:nvPr>
        </p:nvSpPr>
        <p:spPr bwMode="auto">
          <a:xfrm>
            <a:off x="91440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3" name="Rectangle 2492">
            <a:extLst>
              <a:ext uri="{FF2B5EF4-FFF2-40B4-BE49-F238E27FC236}">
                <a16:creationId xmlns:a16="http://schemas.microsoft.com/office/drawing/2014/main" id="{24A16CA9-A015-48A7-AB2F-FCB09EB5181D}"/>
              </a:ext>
            </a:extLst>
          </p:cNvPr>
          <p:cNvSpPr/>
          <p:nvPr>
            <p:custDataLst>
              <p:tags r:id="rId395"/>
            </p:custDataLst>
          </p:nvPr>
        </p:nvSpPr>
        <p:spPr bwMode="auto">
          <a:xfrm>
            <a:off x="93218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4" name="Rectangle 2493">
            <a:extLst>
              <a:ext uri="{FF2B5EF4-FFF2-40B4-BE49-F238E27FC236}">
                <a16:creationId xmlns:a16="http://schemas.microsoft.com/office/drawing/2014/main" id="{DC9829F7-8D50-4070-AE8E-B0E36DB09500}"/>
              </a:ext>
            </a:extLst>
          </p:cNvPr>
          <p:cNvSpPr/>
          <p:nvPr>
            <p:custDataLst>
              <p:tags r:id="rId396"/>
            </p:custDataLst>
          </p:nvPr>
        </p:nvSpPr>
        <p:spPr bwMode="auto">
          <a:xfrm>
            <a:off x="94107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5" name="Rectangle 2494">
            <a:extLst>
              <a:ext uri="{FF2B5EF4-FFF2-40B4-BE49-F238E27FC236}">
                <a16:creationId xmlns:a16="http://schemas.microsoft.com/office/drawing/2014/main" id="{32F65C49-DC9C-4F04-AC86-85108284D3FB}"/>
              </a:ext>
            </a:extLst>
          </p:cNvPr>
          <p:cNvSpPr/>
          <p:nvPr>
            <p:custDataLst>
              <p:tags r:id="rId397"/>
            </p:custDataLst>
          </p:nvPr>
        </p:nvSpPr>
        <p:spPr bwMode="auto">
          <a:xfrm>
            <a:off x="97663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6" name="Rectangle 2495">
            <a:extLst>
              <a:ext uri="{FF2B5EF4-FFF2-40B4-BE49-F238E27FC236}">
                <a16:creationId xmlns:a16="http://schemas.microsoft.com/office/drawing/2014/main" id="{3787348F-E031-4612-83D9-EB21A6206086}"/>
              </a:ext>
            </a:extLst>
          </p:cNvPr>
          <p:cNvSpPr/>
          <p:nvPr>
            <p:custDataLst>
              <p:tags r:id="rId398"/>
            </p:custDataLst>
          </p:nvPr>
        </p:nvSpPr>
        <p:spPr bwMode="auto">
          <a:xfrm>
            <a:off x="98552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7" name="Rectangle 2496">
            <a:extLst>
              <a:ext uri="{FF2B5EF4-FFF2-40B4-BE49-F238E27FC236}">
                <a16:creationId xmlns:a16="http://schemas.microsoft.com/office/drawing/2014/main" id="{22776500-FF96-4408-B89A-39170AE895A4}"/>
              </a:ext>
            </a:extLst>
          </p:cNvPr>
          <p:cNvSpPr/>
          <p:nvPr>
            <p:custDataLst>
              <p:tags r:id="rId399"/>
            </p:custDataLst>
          </p:nvPr>
        </p:nvSpPr>
        <p:spPr bwMode="auto">
          <a:xfrm>
            <a:off x="99441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8" name="Rectangle 2497">
            <a:extLst>
              <a:ext uri="{FF2B5EF4-FFF2-40B4-BE49-F238E27FC236}">
                <a16:creationId xmlns:a16="http://schemas.microsoft.com/office/drawing/2014/main" id="{9907A9F1-9327-487B-BE6A-387C3768EC77}"/>
              </a:ext>
            </a:extLst>
          </p:cNvPr>
          <p:cNvSpPr/>
          <p:nvPr>
            <p:custDataLst>
              <p:tags r:id="rId400"/>
            </p:custDataLst>
          </p:nvPr>
        </p:nvSpPr>
        <p:spPr bwMode="auto">
          <a:xfrm>
            <a:off x="100330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99" name="Rectangle 2498">
            <a:extLst>
              <a:ext uri="{FF2B5EF4-FFF2-40B4-BE49-F238E27FC236}">
                <a16:creationId xmlns:a16="http://schemas.microsoft.com/office/drawing/2014/main" id="{B634428E-908C-425C-A292-6FA06BEC59D8}"/>
              </a:ext>
            </a:extLst>
          </p:cNvPr>
          <p:cNvSpPr/>
          <p:nvPr>
            <p:custDataLst>
              <p:tags r:id="rId401"/>
            </p:custDataLst>
          </p:nvPr>
        </p:nvSpPr>
        <p:spPr bwMode="auto">
          <a:xfrm>
            <a:off x="101219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0" name="Rectangle 2499">
            <a:extLst>
              <a:ext uri="{FF2B5EF4-FFF2-40B4-BE49-F238E27FC236}">
                <a16:creationId xmlns:a16="http://schemas.microsoft.com/office/drawing/2014/main" id="{783EFF90-3264-4890-A628-3CF2985AD43F}"/>
              </a:ext>
            </a:extLst>
          </p:cNvPr>
          <p:cNvSpPr/>
          <p:nvPr>
            <p:custDataLst>
              <p:tags r:id="rId402"/>
            </p:custDataLst>
          </p:nvPr>
        </p:nvSpPr>
        <p:spPr bwMode="auto">
          <a:xfrm>
            <a:off x="106553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1" name="Rectangle 2500">
            <a:extLst>
              <a:ext uri="{FF2B5EF4-FFF2-40B4-BE49-F238E27FC236}">
                <a16:creationId xmlns:a16="http://schemas.microsoft.com/office/drawing/2014/main" id="{CD8DD650-5308-4CBD-952B-11AEC4D2F0C1}"/>
              </a:ext>
            </a:extLst>
          </p:cNvPr>
          <p:cNvSpPr/>
          <p:nvPr>
            <p:custDataLst>
              <p:tags r:id="rId403"/>
            </p:custDataLst>
          </p:nvPr>
        </p:nvSpPr>
        <p:spPr bwMode="auto">
          <a:xfrm>
            <a:off x="82550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2" name="Rectangle 2501">
            <a:extLst>
              <a:ext uri="{FF2B5EF4-FFF2-40B4-BE49-F238E27FC236}">
                <a16:creationId xmlns:a16="http://schemas.microsoft.com/office/drawing/2014/main" id="{B9529B29-3798-48F2-8666-E06FE6D559D7}"/>
              </a:ext>
            </a:extLst>
          </p:cNvPr>
          <p:cNvSpPr/>
          <p:nvPr>
            <p:custDataLst>
              <p:tags r:id="rId404"/>
            </p:custDataLst>
          </p:nvPr>
        </p:nvSpPr>
        <p:spPr bwMode="auto">
          <a:xfrm>
            <a:off x="84328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3" name="Rectangle 2502">
            <a:extLst>
              <a:ext uri="{FF2B5EF4-FFF2-40B4-BE49-F238E27FC236}">
                <a16:creationId xmlns:a16="http://schemas.microsoft.com/office/drawing/2014/main" id="{F4D1A623-FA55-47DD-A7E7-D6BC454EFB0A}"/>
              </a:ext>
            </a:extLst>
          </p:cNvPr>
          <p:cNvSpPr/>
          <p:nvPr>
            <p:custDataLst>
              <p:tags r:id="rId405"/>
            </p:custDataLst>
          </p:nvPr>
        </p:nvSpPr>
        <p:spPr bwMode="auto">
          <a:xfrm>
            <a:off x="85217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4" name="Rectangle 2503">
            <a:extLst>
              <a:ext uri="{FF2B5EF4-FFF2-40B4-BE49-F238E27FC236}">
                <a16:creationId xmlns:a16="http://schemas.microsoft.com/office/drawing/2014/main" id="{2C958B76-A9FD-4BD2-A207-C884FBF335F3}"/>
              </a:ext>
            </a:extLst>
          </p:cNvPr>
          <p:cNvSpPr/>
          <p:nvPr>
            <p:custDataLst>
              <p:tags r:id="rId406"/>
            </p:custDataLst>
          </p:nvPr>
        </p:nvSpPr>
        <p:spPr bwMode="auto">
          <a:xfrm>
            <a:off x="86106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5" name="Rectangle 2504">
            <a:extLst>
              <a:ext uri="{FF2B5EF4-FFF2-40B4-BE49-F238E27FC236}">
                <a16:creationId xmlns:a16="http://schemas.microsoft.com/office/drawing/2014/main" id="{2B57C8B1-3793-4396-8015-8421494C95A9}"/>
              </a:ext>
            </a:extLst>
          </p:cNvPr>
          <p:cNvSpPr/>
          <p:nvPr>
            <p:custDataLst>
              <p:tags r:id="rId407"/>
            </p:custDataLst>
          </p:nvPr>
        </p:nvSpPr>
        <p:spPr bwMode="auto">
          <a:xfrm>
            <a:off x="87884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6" name="Rectangle 2505">
            <a:extLst>
              <a:ext uri="{FF2B5EF4-FFF2-40B4-BE49-F238E27FC236}">
                <a16:creationId xmlns:a16="http://schemas.microsoft.com/office/drawing/2014/main" id="{F93E345D-30FF-414A-97E5-A3C39E0A7E74}"/>
              </a:ext>
            </a:extLst>
          </p:cNvPr>
          <p:cNvSpPr/>
          <p:nvPr>
            <p:custDataLst>
              <p:tags r:id="rId408"/>
            </p:custDataLst>
          </p:nvPr>
        </p:nvSpPr>
        <p:spPr bwMode="auto">
          <a:xfrm>
            <a:off x="90551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7" name="Rectangle 2506">
            <a:extLst>
              <a:ext uri="{FF2B5EF4-FFF2-40B4-BE49-F238E27FC236}">
                <a16:creationId xmlns:a16="http://schemas.microsoft.com/office/drawing/2014/main" id="{ABFAC1D2-CD65-4591-B0D9-DE4D422844F8}"/>
              </a:ext>
            </a:extLst>
          </p:cNvPr>
          <p:cNvSpPr/>
          <p:nvPr>
            <p:custDataLst>
              <p:tags r:id="rId409"/>
            </p:custDataLst>
          </p:nvPr>
        </p:nvSpPr>
        <p:spPr bwMode="auto">
          <a:xfrm>
            <a:off x="91440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8" name="Rectangle 2507">
            <a:extLst>
              <a:ext uri="{FF2B5EF4-FFF2-40B4-BE49-F238E27FC236}">
                <a16:creationId xmlns:a16="http://schemas.microsoft.com/office/drawing/2014/main" id="{0645E528-FBAA-40B0-BB67-B1442F993E49}"/>
              </a:ext>
            </a:extLst>
          </p:cNvPr>
          <p:cNvSpPr/>
          <p:nvPr>
            <p:custDataLst>
              <p:tags r:id="rId410"/>
            </p:custDataLst>
          </p:nvPr>
        </p:nvSpPr>
        <p:spPr bwMode="auto">
          <a:xfrm>
            <a:off x="93218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09" name="Rectangle 2508">
            <a:extLst>
              <a:ext uri="{FF2B5EF4-FFF2-40B4-BE49-F238E27FC236}">
                <a16:creationId xmlns:a16="http://schemas.microsoft.com/office/drawing/2014/main" id="{7D4EAA6F-5C83-408B-AF84-72BA112F1344}"/>
              </a:ext>
            </a:extLst>
          </p:cNvPr>
          <p:cNvSpPr/>
          <p:nvPr>
            <p:custDataLst>
              <p:tags r:id="rId411"/>
            </p:custDataLst>
          </p:nvPr>
        </p:nvSpPr>
        <p:spPr bwMode="auto">
          <a:xfrm>
            <a:off x="94107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0" name="Rectangle 2509">
            <a:extLst>
              <a:ext uri="{FF2B5EF4-FFF2-40B4-BE49-F238E27FC236}">
                <a16:creationId xmlns:a16="http://schemas.microsoft.com/office/drawing/2014/main" id="{FC785A56-4FA9-4CA0-BA21-973365FBDD82}"/>
              </a:ext>
            </a:extLst>
          </p:cNvPr>
          <p:cNvSpPr/>
          <p:nvPr>
            <p:custDataLst>
              <p:tags r:id="rId412"/>
            </p:custDataLst>
          </p:nvPr>
        </p:nvSpPr>
        <p:spPr bwMode="auto">
          <a:xfrm>
            <a:off x="95885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1" name="Rectangle 2510">
            <a:extLst>
              <a:ext uri="{FF2B5EF4-FFF2-40B4-BE49-F238E27FC236}">
                <a16:creationId xmlns:a16="http://schemas.microsoft.com/office/drawing/2014/main" id="{8D846846-52CF-4C9D-A9A5-BA282BD04166}"/>
              </a:ext>
            </a:extLst>
          </p:cNvPr>
          <p:cNvSpPr/>
          <p:nvPr>
            <p:custDataLst>
              <p:tags r:id="rId413"/>
            </p:custDataLst>
          </p:nvPr>
        </p:nvSpPr>
        <p:spPr bwMode="auto">
          <a:xfrm>
            <a:off x="98552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2" name="Rectangle 2511">
            <a:extLst>
              <a:ext uri="{FF2B5EF4-FFF2-40B4-BE49-F238E27FC236}">
                <a16:creationId xmlns:a16="http://schemas.microsoft.com/office/drawing/2014/main" id="{E3573E6E-E977-4254-B50A-73A07263B5A1}"/>
              </a:ext>
            </a:extLst>
          </p:cNvPr>
          <p:cNvSpPr/>
          <p:nvPr>
            <p:custDataLst>
              <p:tags r:id="rId414"/>
            </p:custDataLst>
          </p:nvPr>
        </p:nvSpPr>
        <p:spPr bwMode="auto">
          <a:xfrm>
            <a:off x="104775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3" name="Rectangle 2512">
            <a:extLst>
              <a:ext uri="{FF2B5EF4-FFF2-40B4-BE49-F238E27FC236}">
                <a16:creationId xmlns:a16="http://schemas.microsoft.com/office/drawing/2014/main" id="{054028FB-8880-4960-97D8-386E4FF54266}"/>
              </a:ext>
            </a:extLst>
          </p:cNvPr>
          <p:cNvSpPr/>
          <p:nvPr>
            <p:custDataLst>
              <p:tags r:id="rId415"/>
            </p:custDataLst>
          </p:nvPr>
        </p:nvSpPr>
        <p:spPr bwMode="auto">
          <a:xfrm>
            <a:off x="105664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4" name="Rectangle 2513">
            <a:extLst>
              <a:ext uri="{FF2B5EF4-FFF2-40B4-BE49-F238E27FC236}">
                <a16:creationId xmlns:a16="http://schemas.microsoft.com/office/drawing/2014/main" id="{1B7FD9D3-6823-404E-AC7E-6CABB376D10A}"/>
              </a:ext>
            </a:extLst>
          </p:cNvPr>
          <p:cNvSpPr/>
          <p:nvPr>
            <p:custDataLst>
              <p:tags r:id="rId416"/>
            </p:custDataLst>
          </p:nvPr>
        </p:nvSpPr>
        <p:spPr bwMode="auto">
          <a:xfrm>
            <a:off x="106553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5" name="Rectangle 2514">
            <a:extLst>
              <a:ext uri="{FF2B5EF4-FFF2-40B4-BE49-F238E27FC236}">
                <a16:creationId xmlns:a16="http://schemas.microsoft.com/office/drawing/2014/main" id="{92933FC2-A708-4606-B6CA-4BFFADEE73ED}"/>
              </a:ext>
            </a:extLst>
          </p:cNvPr>
          <p:cNvSpPr/>
          <p:nvPr>
            <p:custDataLst>
              <p:tags r:id="rId417"/>
            </p:custDataLst>
          </p:nvPr>
        </p:nvSpPr>
        <p:spPr bwMode="auto">
          <a:xfrm>
            <a:off x="107442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6" name="Rectangle 2515">
            <a:extLst>
              <a:ext uri="{FF2B5EF4-FFF2-40B4-BE49-F238E27FC236}">
                <a16:creationId xmlns:a16="http://schemas.microsoft.com/office/drawing/2014/main" id="{90D0EB9B-2BC4-4DBD-815C-176C5EE5E581}"/>
              </a:ext>
            </a:extLst>
          </p:cNvPr>
          <p:cNvSpPr/>
          <p:nvPr>
            <p:custDataLst>
              <p:tags r:id="rId418"/>
            </p:custDataLst>
          </p:nvPr>
        </p:nvSpPr>
        <p:spPr bwMode="auto">
          <a:xfrm>
            <a:off x="82550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7" name="Rectangle 2516">
            <a:extLst>
              <a:ext uri="{FF2B5EF4-FFF2-40B4-BE49-F238E27FC236}">
                <a16:creationId xmlns:a16="http://schemas.microsoft.com/office/drawing/2014/main" id="{881AEA47-B40B-440A-B87B-A5CD4483244E}"/>
              </a:ext>
            </a:extLst>
          </p:cNvPr>
          <p:cNvSpPr/>
          <p:nvPr>
            <p:custDataLst>
              <p:tags r:id="rId419"/>
            </p:custDataLst>
          </p:nvPr>
        </p:nvSpPr>
        <p:spPr bwMode="auto">
          <a:xfrm>
            <a:off x="87884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8" name="Rectangle 2517">
            <a:extLst>
              <a:ext uri="{FF2B5EF4-FFF2-40B4-BE49-F238E27FC236}">
                <a16:creationId xmlns:a16="http://schemas.microsoft.com/office/drawing/2014/main" id="{213CF8FB-9B08-4228-BFD6-2EE07D791F35}"/>
              </a:ext>
            </a:extLst>
          </p:cNvPr>
          <p:cNvSpPr/>
          <p:nvPr>
            <p:custDataLst>
              <p:tags r:id="rId420"/>
            </p:custDataLst>
          </p:nvPr>
        </p:nvSpPr>
        <p:spPr bwMode="auto">
          <a:xfrm>
            <a:off x="91440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19" name="Rectangle 2518">
            <a:extLst>
              <a:ext uri="{FF2B5EF4-FFF2-40B4-BE49-F238E27FC236}">
                <a16:creationId xmlns:a16="http://schemas.microsoft.com/office/drawing/2014/main" id="{DB505952-63A1-47A6-AE29-A7145CF93A47}"/>
              </a:ext>
            </a:extLst>
          </p:cNvPr>
          <p:cNvSpPr/>
          <p:nvPr>
            <p:custDataLst>
              <p:tags r:id="rId421"/>
            </p:custDataLst>
          </p:nvPr>
        </p:nvSpPr>
        <p:spPr bwMode="auto">
          <a:xfrm>
            <a:off x="92329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0" name="Rectangle 2519">
            <a:extLst>
              <a:ext uri="{FF2B5EF4-FFF2-40B4-BE49-F238E27FC236}">
                <a16:creationId xmlns:a16="http://schemas.microsoft.com/office/drawing/2014/main" id="{0C433B3B-D0EE-450C-B9BE-765C933724CB}"/>
              </a:ext>
            </a:extLst>
          </p:cNvPr>
          <p:cNvSpPr/>
          <p:nvPr>
            <p:custDataLst>
              <p:tags r:id="rId422"/>
            </p:custDataLst>
          </p:nvPr>
        </p:nvSpPr>
        <p:spPr bwMode="auto">
          <a:xfrm>
            <a:off x="94107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1" name="Rectangle 2520">
            <a:extLst>
              <a:ext uri="{FF2B5EF4-FFF2-40B4-BE49-F238E27FC236}">
                <a16:creationId xmlns:a16="http://schemas.microsoft.com/office/drawing/2014/main" id="{5AE926EE-5DDE-41CF-81A9-B324421E0133}"/>
              </a:ext>
            </a:extLst>
          </p:cNvPr>
          <p:cNvSpPr/>
          <p:nvPr>
            <p:custDataLst>
              <p:tags r:id="rId423"/>
            </p:custDataLst>
          </p:nvPr>
        </p:nvSpPr>
        <p:spPr bwMode="auto">
          <a:xfrm>
            <a:off x="94996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2" name="Rectangle 2521">
            <a:extLst>
              <a:ext uri="{FF2B5EF4-FFF2-40B4-BE49-F238E27FC236}">
                <a16:creationId xmlns:a16="http://schemas.microsoft.com/office/drawing/2014/main" id="{D490DBB4-43C5-4A5A-BA28-211B38097BE7}"/>
              </a:ext>
            </a:extLst>
          </p:cNvPr>
          <p:cNvSpPr/>
          <p:nvPr>
            <p:custDataLst>
              <p:tags r:id="rId424"/>
            </p:custDataLst>
          </p:nvPr>
        </p:nvSpPr>
        <p:spPr bwMode="auto">
          <a:xfrm>
            <a:off x="95885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3" name="Rectangle 2522">
            <a:extLst>
              <a:ext uri="{FF2B5EF4-FFF2-40B4-BE49-F238E27FC236}">
                <a16:creationId xmlns:a16="http://schemas.microsoft.com/office/drawing/2014/main" id="{F157E79C-140A-4591-AA11-581AF3AE1EEA}"/>
              </a:ext>
            </a:extLst>
          </p:cNvPr>
          <p:cNvSpPr/>
          <p:nvPr>
            <p:custDataLst>
              <p:tags r:id="rId425"/>
            </p:custDataLst>
          </p:nvPr>
        </p:nvSpPr>
        <p:spPr bwMode="auto">
          <a:xfrm>
            <a:off x="96774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4" name="Rectangle 2523">
            <a:extLst>
              <a:ext uri="{FF2B5EF4-FFF2-40B4-BE49-F238E27FC236}">
                <a16:creationId xmlns:a16="http://schemas.microsoft.com/office/drawing/2014/main" id="{3C7B1C23-0F51-4B5A-AB79-A4780103D95D}"/>
              </a:ext>
            </a:extLst>
          </p:cNvPr>
          <p:cNvSpPr/>
          <p:nvPr>
            <p:custDataLst>
              <p:tags r:id="rId426"/>
            </p:custDataLst>
          </p:nvPr>
        </p:nvSpPr>
        <p:spPr bwMode="auto">
          <a:xfrm>
            <a:off x="99441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5" name="Rectangle 2524">
            <a:extLst>
              <a:ext uri="{FF2B5EF4-FFF2-40B4-BE49-F238E27FC236}">
                <a16:creationId xmlns:a16="http://schemas.microsoft.com/office/drawing/2014/main" id="{B95119A2-84AF-4092-949F-1830E19519C8}"/>
              </a:ext>
            </a:extLst>
          </p:cNvPr>
          <p:cNvSpPr/>
          <p:nvPr>
            <p:custDataLst>
              <p:tags r:id="rId427"/>
            </p:custDataLst>
          </p:nvPr>
        </p:nvSpPr>
        <p:spPr bwMode="auto">
          <a:xfrm>
            <a:off x="100330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6" name="Rectangle 2525">
            <a:extLst>
              <a:ext uri="{FF2B5EF4-FFF2-40B4-BE49-F238E27FC236}">
                <a16:creationId xmlns:a16="http://schemas.microsoft.com/office/drawing/2014/main" id="{5EC29E9A-0A05-457B-A8F1-D1AC84D3EC97}"/>
              </a:ext>
            </a:extLst>
          </p:cNvPr>
          <p:cNvSpPr/>
          <p:nvPr>
            <p:custDataLst>
              <p:tags r:id="rId428"/>
            </p:custDataLst>
          </p:nvPr>
        </p:nvSpPr>
        <p:spPr bwMode="auto">
          <a:xfrm>
            <a:off x="101219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7" name="Rectangle 2526">
            <a:extLst>
              <a:ext uri="{FF2B5EF4-FFF2-40B4-BE49-F238E27FC236}">
                <a16:creationId xmlns:a16="http://schemas.microsoft.com/office/drawing/2014/main" id="{4F96B485-9BAF-4F61-8C25-1700D63999B3}"/>
              </a:ext>
            </a:extLst>
          </p:cNvPr>
          <p:cNvSpPr/>
          <p:nvPr>
            <p:custDataLst>
              <p:tags r:id="rId429"/>
            </p:custDataLst>
          </p:nvPr>
        </p:nvSpPr>
        <p:spPr bwMode="auto">
          <a:xfrm>
            <a:off x="102108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8" name="Rectangle 2527">
            <a:extLst>
              <a:ext uri="{FF2B5EF4-FFF2-40B4-BE49-F238E27FC236}">
                <a16:creationId xmlns:a16="http://schemas.microsoft.com/office/drawing/2014/main" id="{6F2BD707-3795-4158-89BD-722CEC2E60FF}"/>
              </a:ext>
            </a:extLst>
          </p:cNvPr>
          <p:cNvSpPr/>
          <p:nvPr>
            <p:custDataLst>
              <p:tags r:id="rId430"/>
            </p:custDataLst>
          </p:nvPr>
        </p:nvSpPr>
        <p:spPr bwMode="auto">
          <a:xfrm>
            <a:off x="102997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29" name="Rectangle 2528">
            <a:extLst>
              <a:ext uri="{FF2B5EF4-FFF2-40B4-BE49-F238E27FC236}">
                <a16:creationId xmlns:a16="http://schemas.microsoft.com/office/drawing/2014/main" id="{4D04A0EC-3412-40E8-B711-51B761C3DD00}"/>
              </a:ext>
            </a:extLst>
          </p:cNvPr>
          <p:cNvSpPr/>
          <p:nvPr>
            <p:custDataLst>
              <p:tags r:id="rId431"/>
            </p:custDataLst>
          </p:nvPr>
        </p:nvSpPr>
        <p:spPr bwMode="auto">
          <a:xfrm>
            <a:off x="103886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0" name="Rectangle 2529">
            <a:extLst>
              <a:ext uri="{FF2B5EF4-FFF2-40B4-BE49-F238E27FC236}">
                <a16:creationId xmlns:a16="http://schemas.microsoft.com/office/drawing/2014/main" id="{A6C0DB49-6B75-46ED-8E3F-F0236FAC7355}"/>
              </a:ext>
            </a:extLst>
          </p:cNvPr>
          <p:cNvSpPr/>
          <p:nvPr>
            <p:custDataLst>
              <p:tags r:id="rId432"/>
            </p:custDataLst>
          </p:nvPr>
        </p:nvSpPr>
        <p:spPr bwMode="auto">
          <a:xfrm>
            <a:off x="104775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1" name="Rectangle 2530">
            <a:extLst>
              <a:ext uri="{FF2B5EF4-FFF2-40B4-BE49-F238E27FC236}">
                <a16:creationId xmlns:a16="http://schemas.microsoft.com/office/drawing/2014/main" id="{CBA78E69-2D45-4420-887E-E8B028AD3DAD}"/>
              </a:ext>
            </a:extLst>
          </p:cNvPr>
          <p:cNvSpPr/>
          <p:nvPr>
            <p:custDataLst>
              <p:tags r:id="rId433"/>
            </p:custDataLst>
          </p:nvPr>
        </p:nvSpPr>
        <p:spPr bwMode="auto">
          <a:xfrm>
            <a:off x="106553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2" name="Rectangle 2531">
            <a:extLst>
              <a:ext uri="{FF2B5EF4-FFF2-40B4-BE49-F238E27FC236}">
                <a16:creationId xmlns:a16="http://schemas.microsoft.com/office/drawing/2014/main" id="{0117AD31-6ABB-4139-91F2-40C514DB3D50}"/>
              </a:ext>
            </a:extLst>
          </p:cNvPr>
          <p:cNvSpPr/>
          <p:nvPr>
            <p:custDataLst>
              <p:tags r:id="rId434"/>
            </p:custDataLst>
          </p:nvPr>
        </p:nvSpPr>
        <p:spPr bwMode="auto">
          <a:xfrm>
            <a:off x="107442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3" name="Rectangle 2532">
            <a:extLst>
              <a:ext uri="{FF2B5EF4-FFF2-40B4-BE49-F238E27FC236}">
                <a16:creationId xmlns:a16="http://schemas.microsoft.com/office/drawing/2014/main" id="{03F2ABEC-C4E4-4758-AACA-63670585B039}"/>
              </a:ext>
            </a:extLst>
          </p:cNvPr>
          <p:cNvSpPr/>
          <p:nvPr>
            <p:custDataLst>
              <p:tags r:id="rId435"/>
            </p:custDataLst>
          </p:nvPr>
        </p:nvSpPr>
        <p:spPr bwMode="auto">
          <a:xfrm>
            <a:off x="82550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4" name="Rectangle 2533">
            <a:extLst>
              <a:ext uri="{FF2B5EF4-FFF2-40B4-BE49-F238E27FC236}">
                <a16:creationId xmlns:a16="http://schemas.microsoft.com/office/drawing/2014/main" id="{D3511F8D-C23A-4C1A-9D99-10D39186E221}"/>
              </a:ext>
            </a:extLst>
          </p:cNvPr>
          <p:cNvSpPr/>
          <p:nvPr>
            <p:custDataLst>
              <p:tags r:id="rId436"/>
            </p:custDataLst>
          </p:nvPr>
        </p:nvSpPr>
        <p:spPr bwMode="auto">
          <a:xfrm>
            <a:off x="83439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5" name="Rectangle 2534">
            <a:extLst>
              <a:ext uri="{FF2B5EF4-FFF2-40B4-BE49-F238E27FC236}">
                <a16:creationId xmlns:a16="http://schemas.microsoft.com/office/drawing/2014/main" id="{4D5B25EC-33C3-4E17-B1E6-508CA5161209}"/>
              </a:ext>
            </a:extLst>
          </p:cNvPr>
          <p:cNvSpPr/>
          <p:nvPr>
            <p:custDataLst>
              <p:tags r:id="rId437"/>
            </p:custDataLst>
          </p:nvPr>
        </p:nvSpPr>
        <p:spPr bwMode="auto">
          <a:xfrm>
            <a:off x="84328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6" name="Rectangle 2535">
            <a:extLst>
              <a:ext uri="{FF2B5EF4-FFF2-40B4-BE49-F238E27FC236}">
                <a16:creationId xmlns:a16="http://schemas.microsoft.com/office/drawing/2014/main" id="{1DDEBBD2-6398-4826-BE83-F73C15E613EC}"/>
              </a:ext>
            </a:extLst>
          </p:cNvPr>
          <p:cNvSpPr/>
          <p:nvPr>
            <p:custDataLst>
              <p:tags r:id="rId438"/>
            </p:custDataLst>
          </p:nvPr>
        </p:nvSpPr>
        <p:spPr bwMode="auto">
          <a:xfrm>
            <a:off x="85217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7" name="Rectangle 2536">
            <a:extLst>
              <a:ext uri="{FF2B5EF4-FFF2-40B4-BE49-F238E27FC236}">
                <a16:creationId xmlns:a16="http://schemas.microsoft.com/office/drawing/2014/main" id="{65FD861E-7FD4-4C92-90A0-F99DE9F871B1}"/>
              </a:ext>
            </a:extLst>
          </p:cNvPr>
          <p:cNvSpPr/>
          <p:nvPr>
            <p:custDataLst>
              <p:tags r:id="rId439"/>
            </p:custDataLst>
          </p:nvPr>
        </p:nvSpPr>
        <p:spPr bwMode="auto">
          <a:xfrm>
            <a:off x="86106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8" name="Rectangle 2537">
            <a:extLst>
              <a:ext uri="{FF2B5EF4-FFF2-40B4-BE49-F238E27FC236}">
                <a16:creationId xmlns:a16="http://schemas.microsoft.com/office/drawing/2014/main" id="{1CD760B9-768B-437E-BC0F-165D8EED05E7}"/>
              </a:ext>
            </a:extLst>
          </p:cNvPr>
          <p:cNvSpPr/>
          <p:nvPr>
            <p:custDataLst>
              <p:tags r:id="rId440"/>
            </p:custDataLst>
          </p:nvPr>
        </p:nvSpPr>
        <p:spPr bwMode="auto">
          <a:xfrm>
            <a:off x="86995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39" name="Rectangle 2538">
            <a:extLst>
              <a:ext uri="{FF2B5EF4-FFF2-40B4-BE49-F238E27FC236}">
                <a16:creationId xmlns:a16="http://schemas.microsoft.com/office/drawing/2014/main" id="{507F76E0-D5B6-40EB-BD9F-F67AAF3F2290}"/>
              </a:ext>
            </a:extLst>
          </p:cNvPr>
          <p:cNvSpPr/>
          <p:nvPr>
            <p:custDataLst>
              <p:tags r:id="rId441"/>
            </p:custDataLst>
          </p:nvPr>
        </p:nvSpPr>
        <p:spPr bwMode="auto">
          <a:xfrm>
            <a:off x="87884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0" name="Rectangle 2539">
            <a:extLst>
              <a:ext uri="{FF2B5EF4-FFF2-40B4-BE49-F238E27FC236}">
                <a16:creationId xmlns:a16="http://schemas.microsoft.com/office/drawing/2014/main" id="{9349FAB2-6741-428D-A673-7564E353C125}"/>
              </a:ext>
            </a:extLst>
          </p:cNvPr>
          <p:cNvSpPr/>
          <p:nvPr>
            <p:custDataLst>
              <p:tags r:id="rId442"/>
            </p:custDataLst>
          </p:nvPr>
        </p:nvSpPr>
        <p:spPr bwMode="auto">
          <a:xfrm>
            <a:off x="89662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1" name="Rectangle 2540">
            <a:extLst>
              <a:ext uri="{FF2B5EF4-FFF2-40B4-BE49-F238E27FC236}">
                <a16:creationId xmlns:a16="http://schemas.microsoft.com/office/drawing/2014/main" id="{36A09BD4-0D82-448C-817F-37E94B1C9EAB}"/>
              </a:ext>
            </a:extLst>
          </p:cNvPr>
          <p:cNvSpPr/>
          <p:nvPr>
            <p:custDataLst>
              <p:tags r:id="rId443"/>
            </p:custDataLst>
          </p:nvPr>
        </p:nvSpPr>
        <p:spPr bwMode="auto">
          <a:xfrm>
            <a:off x="90551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2" name="Rectangle 2541">
            <a:extLst>
              <a:ext uri="{FF2B5EF4-FFF2-40B4-BE49-F238E27FC236}">
                <a16:creationId xmlns:a16="http://schemas.microsoft.com/office/drawing/2014/main" id="{582CF8D1-3E5D-412D-89E5-1BCA209354E9}"/>
              </a:ext>
            </a:extLst>
          </p:cNvPr>
          <p:cNvSpPr/>
          <p:nvPr>
            <p:custDataLst>
              <p:tags r:id="rId444"/>
            </p:custDataLst>
          </p:nvPr>
        </p:nvSpPr>
        <p:spPr bwMode="auto">
          <a:xfrm>
            <a:off x="91440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3" name="Rectangle 2542">
            <a:extLst>
              <a:ext uri="{FF2B5EF4-FFF2-40B4-BE49-F238E27FC236}">
                <a16:creationId xmlns:a16="http://schemas.microsoft.com/office/drawing/2014/main" id="{F8BF6F35-5760-4263-AC0F-2FDCA16A7CD8}"/>
              </a:ext>
            </a:extLst>
          </p:cNvPr>
          <p:cNvSpPr/>
          <p:nvPr>
            <p:custDataLst>
              <p:tags r:id="rId445"/>
            </p:custDataLst>
          </p:nvPr>
        </p:nvSpPr>
        <p:spPr bwMode="auto">
          <a:xfrm>
            <a:off x="92329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4" name="Rectangle 2543">
            <a:extLst>
              <a:ext uri="{FF2B5EF4-FFF2-40B4-BE49-F238E27FC236}">
                <a16:creationId xmlns:a16="http://schemas.microsoft.com/office/drawing/2014/main" id="{C88717B5-57A7-44B8-8649-46F5A653FB34}"/>
              </a:ext>
            </a:extLst>
          </p:cNvPr>
          <p:cNvSpPr/>
          <p:nvPr>
            <p:custDataLst>
              <p:tags r:id="rId446"/>
            </p:custDataLst>
          </p:nvPr>
        </p:nvSpPr>
        <p:spPr bwMode="auto">
          <a:xfrm>
            <a:off x="94107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5" name="Rectangle 2544">
            <a:extLst>
              <a:ext uri="{FF2B5EF4-FFF2-40B4-BE49-F238E27FC236}">
                <a16:creationId xmlns:a16="http://schemas.microsoft.com/office/drawing/2014/main" id="{92FEA9B7-52ED-41AA-BAC6-E608104BDA8E}"/>
              </a:ext>
            </a:extLst>
          </p:cNvPr>
          <p:cNvSpPr/>
          <p:nvPr>
            <p:custDataLst>
              <p:tags r:id="rId447"/>
            </p:custDataLst>
          </p:nvPr>
        </p:nvSpPr>
        <p:spPr bwMode="auto">
          <a:xfrm>
            <a:off x="100330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6" name="Rectangle 2545">
            <a:extLst>
              <a:ext uri="{FF2B5EF4-FFF2-40B4-BE49-F238E27FC236}">
                <a16:creationId xmlns:a16="http://schemas.microsoft.com/office/drawing/2014/main" id="{243B6224-A1A5-4253-9DA7-86C3318B1CAD}"/>
              </a:ext>
            </a:extLst>
          </p:cNvPr>
          <p:cNvSpPr/>
          <p:nvPr>
            <p:custDataLst>
              <p:tags r:id="rId448"/>
            </p:custDataLst>
          </p:nvPr>
        </p:nvSpPr>
        <p:spPr bwMode="auto">
          <a:xfrm>
            <a:off x="102997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7" name="Rectangle 2546">
            <a:extLst>
              <a:ext uri="{FF2B5EF4-FFF2-40B4-BE49-F238E27FC236}">
                <a16:creationId xmlns:a16="http://schemas.microsoft.com/office/drawing/2014/main" id="{DADDDFB1-C11C-4122-95B0-5CA496084C8F}"/>
              </a:ext>
            </a:extLst>
          </p:cNvPr>
          <p:cNvSpPr/>
          <p:nvPr>
            <p:custDataLst>
              <p:tags r:id="rId449"/>
            </p:custDataLst>
          </p:nvPr>
        </p:nvSpPr>
        <p:spPr bwMode="auto">
          <a:xfrm>
            <a:off x="103886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8" name="Rectangle 2547">
            <a:extLst>
              <a:ext uri="{FF2B5EF4-FFF2-40B4-BE49-F238E27FC236}">
                <a16:creationId xmlns:a16="http://schemas.microsoft.com/office/drawing/2014/main" id="{3F956186-CFF5-4016-BB7F-87644E17FC7C}"/>
              </a:ext>
            </a:extLst>
          </p:cNvPr>
          <p:cNvSpPr/>
          <p:nvPr>
            <p:custDataLst>
              <p:tags r:id="rId450"/>
            </p:custDataLst>
          </p:nvPr>
        </p:nvSpPr>
        <p:spPr bwMode="auto">
          <a:xfrm>
            <a:off x="106553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49" name="Date Placeholder 1">
            <a:extLst>
              <a:ext uri="{FF2B5EF4-FFF2-40B4-BE49-F238E27FC236}">
                <a16:creationId xmlns:a16="http://schemas.microsoft.com/office/drawing/2014/main" id="{D38E72CE-A434-E447-D78B-BB52E14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37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Resistivitet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8D096-A999-895D-FAC5-5EE62908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37" y="1556792"/>
            <a:ext cx="9737137" cy="4352466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8DD5396-8346-AD9A-92DA-159B63E3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5221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/>
                  <a:t>Resistans / modstand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2AA1A2F8-5ACA-4C54-BB52-D443EC003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87" b="-245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49761-AD49-262D-D5DC-AD6DBBB14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4726" y="1706328"/>
                <a:ext cx="6264696" cy="45455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Startende fra resistiviteten kan vi definere begrebet modstand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a-DK" b="0" dirty="0"/>
              </a:p>
              <a:p>
                <a:pPr marL="0" indent="0">
                  <a:buNone/>
                </a:pPr>
                <a:endParaRPr lang="da-DK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da-DK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Så modstanden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a-DK" dirty="0"/>
                  <a:t> bestemmer forholdet mellem spænding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dirty="0"/>
                  <a:t> og strøm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og har enheden ohm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</a:rPr>
                      <m:t>Ω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49761-AD49-262D-D5DC-AD6DBBB14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726" y="1706328"/>
                <a:ext cx="6264696" cy="4545578"/>
              </a:xfrm>
              <a:blipFill>
                <a:blip r:embed="rId5"/>
                <a:stretch>
                  <a:fillRect l="-2237" t="-1743" r="-2140" b="-75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A9463-38CF-1CEC-550B-02674DD2F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550" y="2276872"/>
            <a:ext cx="2076557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5CAE9-DB39-5AA5-E481-B2AE08329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543" y="3780988"/>
            <a:ext cx="2330570" cy="857294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2B78F0D3-C7A4-3C0A-3B6C-A2DF39CFF1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8243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Julelys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1BB0-2C72-6F98-227E-61818DEBF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da-DK" dirty="0"/>
              <a:t>En vilkårlig forelæser på Fysik 10060 (PG) skal snart sætte julelys op derhjemme. Dog vil han gerne spare på strømmen og derfor minimere resistiviteten i ledningen. Han er kommet frem til fire kvalificerede bud på strømbesparende aktiviteter.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11727-D0F6-A1BC-3045-F9C2E6A5A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54" y="2645780"/>
            <a:ext cx="6336704" cy="3620974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B0D4674A-17B7-54CB-5162-8780017F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01670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kan jeg gøre for at mindske modstanden (resistansen) i min julelyskæde?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157DF6-526C-4BF1-BE0A-79530408D5D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1BFF6D-33DB-47F3-A06E-5541A9FA6E1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619D972E-6C92-41EF-8E4F-CF0A22882F3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69FA99-6D97-483B-86E4-932D234AB2C7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1A1869-06E8-46BB-9147-E05FF871D8E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28400" y="6007100"/>
            <a:ext cx="762000" cy="762000"/>
          </a:xfrm>
          <a:prstGeom prst="ellipse">
            <a:avLst/>
          </a:prstGeom>
          <a:solidFill>
            <a:srgbClr val="79238E"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</a:srgbClr>
          </a:solidFill>
          <a:ln w="9525" cap="flat" cmpd="sng" algn="ctr">
            <a:solidFill>
              <a:srgbClr val="79238E"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EE22B-BE58-4DD4-BC1C-76829A0539B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F371-E2EE-44F3-9D3A-D0D96E1100A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A795B-90E3-47B3-A6E0-D317026B372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Øge længden af julelyskæden (men med samme antal pærer)</a:t>
            </a:r>
            <a:endParaRPr lang="da-DK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F6141-E742-4307-B043-CD01A40E69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033D72-77CF-4624-B3AB-546514188AB6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23C312-7AB2-410B-B294-CE62E821F511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885E74-0937-49BA-85D7-1B1DC0C27E6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Kun have kæden tændt om dagen hvor det er varmere</a:t>
            </a:r>
            <a:endParaRPr lang="da-DK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FD424-C271-4757-8229-5044074CE19F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F9658B-C7ED-4CCE-8266-225EC415D703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D53C44-736A-43E4-8D6E-5FEDEEE99B93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7D8E6-0F23-4069-842F-806D8DBEF93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Købe en lyskæde med guldledninger i stedet for kobberledninger</a:t>
            </a:r>
            <a:endParaRPr lang="da-DK" dirty="0" err="1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37245-D744-44A4-8C90-A31C42609696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204802-B083-487A-8B8D-EF4CF8420931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926120-F0BF-4D9D-90CA-5FAB0A37ACCC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565F0-DD1C-4046-9127-24228BAC784B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Bruge en lyskæde med en tykkere ledning</a:t>
            </a:r>
            <a:endParaRPr lang="da-DK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DD5E7-75A5-4627-97F9-45E46BC4B96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4D0BEE-7CE5-4A87-A9CC-689BABDF5C7C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292036-7787-456B-819E-9F799EA0C818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A4264857-E382-21C2-8279-8F68141D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34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kan jeg gøre for at mindske modstanden (resistansen) i min julelyskæde?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CC5779-6F1B-4219-BA54-EF46245CAB6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A31BD9-1961-4A9B-9710-C8116DBB36D6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0ECAF1A-039E-4928-814E-4DBEFF233CA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1D6705-6BD1-45D4-9C97-3515A01D413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EE864-0B6F-4363-8D91-70569985BB2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752B7-7E87-4DBF-98BF-3B2AB10AF86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BF7C0-D0A0-4E1E-B809-7F241C13C60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Øge længden af julelyskæden (men med samme antal pærer)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28807-A1B6-448F-B070-E1CBCBD04F0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2B04D7-2A3E-49ED-A2EC-584BDF58C59E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354FA-4214-4DDE-9C70-A10A0E7A3D40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FA32D-FB44-4C8C-BC6C-2AEE042979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Kun have kæden tændt om dagen hvor det er varmere</a:t>
            </a:r>
            <a:endParaRPr lang="da-DK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0CF4A-9916-4367-A845-16DEA5D9371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8BAB7E-EE88-4265-A0FB-8882D56266FB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71604-B757-4810-BA1B-0728E9B5586A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333138-136E-4B05-BDD8-8896CDFA91A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Købe en lyskæde med guldledninger i stedet for kobberledninger</a:t>
            </a:r>
            <a:endParaRPr lang="da-DK" dirty="0" err="1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D777A9-ECC6-417C-8BD5-B533A124653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100194-F807-4BAB-8426-F76032082404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624B41-7FB2-4F10-B459-406F59F77270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48E03-32FA-4B6B-ACF2-16BF932BD892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Bruge en lyskæde med en tykkere ledning</a:t>
            </a:r>
            <a:endParaRPr lang="da-DK" dirty="0" err="1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A5BA-1619-42F3-AB89-F7EC21C3F02C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44C78E-46FE-47F9-8B01-26398D1D0D57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6E558E-B4CC-4FC8-A6EF-40B9B91BDA34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1387D0-29D3-4650-A50C-BAD947439F43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0" y="5486400"/>
            <a:ext cx="12179300" cy="1219200"/>
          </a:xfrm>
          <a:prstGeom prst="rect">
            <a:avLst/>
          </a:prstGeom>
          <a:solidFill>
            <a:srgbClr val="666666">
              <a:alpha val="40000"/>
              <a:alpha val="0"/>
              <a:alpha val="0"/>
              <a:alpha val="0"/>
              <a:alpha val="0"/>
              <a:alpha val="40000"/>
              <a:alpha val="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  <a:alpha val="0"/>
                <a:alpha val="0"/>
                <a:alpha val="0"/>
                <a:alpha val="40000"/>
                <a:alpha val="0"/>
                <a:alpha val="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8B233363-F687-30B2-C643-93113439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729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49761-AD49-262D-D5DC-AD6DBBB14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Ohm’s lov relaterer </a:t>
                </a:r>
                <a:r>
                  <a:rPr lang="da-DK" dirty="0" err="1"/>
                  <a:t>stømstyrke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a-DK" dirty="0"/>
                  <a:t>, spænding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dirty="0"/>
                  <a:t> og modstand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a-DK" dirty="0"/>
                  <a:t> ved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for </a:t>
                </a:r>
                <a:r>
                  <a:rPr lang="da-DK" dirty="0" err="1"/>
                  <a:t>ohmske</a:t>
                </a:r>
                <a:r>
                  <a:rPr lang="da-DK" dirty="0"/>
                  <a:t> materialer</a:t>
                </a:r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49761-AD49-262D-D5DC-AD6DBBB14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6CF40-AE70-8860-3025-045AFA554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3" y="2996321"/>
            <a:ext cx="5254241" cy="3255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3D329-AA73-8B8B-46A4-D1EF7793B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334" y="1990628"/>
            <a:ext cx="3872508" cy="4036907"/>
          </a:xfrm>
          <a:prstGeom prst="rect">
            <a:avLst/>
          </a:prstGeo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8A0C94B1-DD63-36A6-C922-4484CF74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94790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 og effekt i elektriske kredsløb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FC21B2-4BF2-1FC0-7D44-CA2C0CB67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Når en partikel gennemløber potentialforskellen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dirty="0"/>
                  <a:t> i tidsrummet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a-DK" dirty="0"/>
                  <a:t> er den afsatte effekt i lederen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𝑞𝑉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altså er den afsatte effekt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Afsættes effekten i en </a:t>
                </a:r>
                <a:r>
                  <a:rPr lang="da-DK" dirty="0" err="1"/>
                  <a:t>ohmsk</a:t>
                </a:r>
                <a:r>
                  <a:rPr lang="da-DK" dirty="0"/>
                  <a:t> modstand fås fra </a:t>
                </a:r>
                <a:r>
                  <a:rPr lang="da-DK" dirty="0" err="1"/>
                  <a:t>Ohm’s</a:t>
                </a:r>
                <a:r>
                  <a:rPr lang="da-DK" dirty="0"/>
                  <a:t> lov</a:t>
                </a:r>
              </a:p>
              <a:p>
                <a:pPr marL="0" indent="0">
                  <a:buNone/>
                </a:pPr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Den samlede energi afsat i tidsrummet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a-DK" dirty="0"/>
                  <a:t> er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FC21B2-4BF2-1FC0-7D44-CA2C0CB67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C516DB2-0EE2-7042-4C98-D22FBF94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63357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 og effekt | regneeksempel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37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0FE47-BF8D-718F-9EE6-689460188A97}"/>
              </a:ext>
            </a:extLst>
          </p:cNvPr>
          <p:cNvGrpSpPr/>
          <p:nvPr/>
        </p:nvGrpSpPr>
        <p:grpSpPr>
          <a:xfrm>
            <a:off x="1769760" y="1700808"/>
            <a:ext cx="3982127" cy="2111545"/>
            <a:chOff x="1774254" y="1800111"/>
            <a:chExt cx="3982127" cy="2111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99DFC1-1644-B672-CAF8-E86D2DE7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726" y="1800111"/>
              <a:ext cx="3981655" cy="14923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C538B-A572-EAA4-10C8-BA372082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4254" y="3219470"/>
              <a:ext cx="3816546" cy="692186"/>
            </a:xfrm>
            <a:prstGeom prst="rect">
              <a:avLst/>
            </a:prstGeom>
          </p:spPr>
        </p:pic>
      </p:grp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86237B5-A6AE-D234-506D-C040E9F4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73258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Hvilken fysisk lov fortæller os hvad der sker med energien afsat i resistoren?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7CCA40-1139-4D4F-91D7-9F637A8CFD12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5E34C3-3D59-4F51-BB6A-DA4A1B29E5F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E5E137F-75FF-44D8-A0CE-AE52F3C65B51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2CCBF-CE21-40C7-8DF3-FC1CA8074018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8BE12-8DB5-4375-A4F3-41CC7BD79C11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28400" y="6007100"/>
            <a:ext cx="762000" cy="762000"/>
          </a:xfrm>
          <a:prstGeom prst="ellipse">
            <a:avLst/>
          </a:prstGeom>
          <a:solidFill>
            <a:srgbClr val="79238E"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</a:srgbClr>
          </a:solidFill>
          <a:ln w="9525" cap="flat" cmpd="sng" algn="ctr">
            <a:solidFill>
              <a:srgbClr val="79238E"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16F10-C084-49E7-9D0D-F9C9AC5C4D0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6EDB4-E4AB-4612-86E6-FAA7A518705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38F4D-BCD9-48C1-B76F-F56124D9A64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Ohms lov</a:t>
            </a:r>
            <a:endParaRPr lang="da-DK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0CAEA-5E4E-40C0-840F-A335CC4D8A1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152E12-5DA1-405C-96FE-6913D5580A42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D028AC-491E-472C-94E0-DADE9DA5829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4E783-95EC-4DA0-AE8A-B1C2A0AA098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Newtons 1. lov</a:t>
            </a:r>
            <a:endParaRPr lang="da-DK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27667-6482-4B32-A9C4-CFA271B1F7A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C6C679-888A-4BAB-A58D-0E962DF8C058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6453FE-83D2-4B4B-9437-6EEC1D238500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74BD4-0294-4A3A-B97A-2B7EE8ADA69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Termodynamikkens 2. hovedsætning</a:t>
            </a:r>
            <a:endParaRPr lang="da-DK" dirty="0" err="1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09AF3-8462-4D31-8320-32532C56ECB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E4D80D-91CF-43B0-8E8A-487F17944D01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408AF1-031F-4563-9078-2304EE2DB79F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99842-EA8F-4C63-8350-481A8974743E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Keplers 3. lov</a:t>
            </a:r>
            <a:endParaRPr lang="da-DK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08FDE-3C75-49C7-8C37-C0EF5CA716B2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5653C99-D6E1-4670-B256-93AABB63A140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59A3349-C663-416C-95A9-A3B08CCFF3BC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9B1C3AF8-56D2-4EDA-6E48-0124B92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Hvilken fysisk lov fortæller os hvad der sker med energien afsat i resistoren?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567031-174B-4773-ACAB-D24AD2B91866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5544F6-48DC-4D44-8525-AE0B4E48B191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C87ECC0-357A-4DEE-B3D1-C86C1FEA7DD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FD109-88C0-4D4F-8A5F-B383D67560B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99284-ADEB-4D3B-8925-389C87AFDA1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8C896-DE65-4388-B842-67E709E5E29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40382-A304-4182-BB2D-AA23A8207EB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Ohms lov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08166-F301-4639-AB51-326E007753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7758BB-6C2A-4850-8F51-9C5559ABC4DC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AAE1B8-E266-42A0-8BFF-56A64E1FB47F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6CD7C-3BF6-4EB8-9EBC-4BF33C9F6F6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Newtons 1. lov</a:t>
            </a:r>
            <a:endParaRPr lang="da-DK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BA2A6-D5F6-4CB4-B80C-475BC945D44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E3A1A0-B3BF-4DEA-98AA-98FE62D387D0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7F1856-48E3-488C-9C2A-C85BD1FEBC5F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80477-48EC-4110-8D3B-0919DA988E6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Termodynamikkens 2. hovedsætning</a:t>
            </a:r>
            <a:endParaRPr lang="da-DK" dirty="0" err="1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E0892-0868-4785-972F-27978344B0E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8FEDC9-24E9-4262-8A1F-507055351C5C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5749A3-2CED-478F-A7C7-577D87C12BE9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C8AF89-8328-43F1-B547-B0A2FEA6162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Keplers 3. lov</a:t>
            </a:r>
            <a:endParaRPr lang="da-DK" dirty="0" err="1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C08EF-2D2D-46D6-A228-F1362B4B95B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D8290F2-8BB4-453A-8969-7E273667C20E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D760ED-945C-4AC6-AC50-810561C7260D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90C111-1917-4311-9C47-9DD2F44DD6E2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0" y="5486400"/>
            <a:ext cx="12179300" cy="1219200"/>
          </a:xfrm>
          <a:prstGeom prst="rect">
            <a:avLst/>
          </a:prstGeom>
          <a:solidFill>
            <a:srgbClr val="666666">
              <a:alpha val="40000"/>
              <a:alpha val="0"/>
              <a:alpha val="0"/>
              <a:alpha val="0"/>
              <a:alpha val="0"/>
              <a:alpha val="40000"/>
              <a:alpha val="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  <a:alpha val="0"/>
                <a:alpha val="0"/>
                <a:alpha val="0"/>
                <a:alpha val="40000"/>
                <a:alpha val="0"/>
                <a:alpha val="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D365604E-B018-64EF-3429-AE281C5C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29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E0CD9-E176-629D-30A3-77FE92E9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2" y="412538"/>
            <a:ext cx="4752528" cy="6032924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8793E66-C6E5-212E-330C-BEF7365C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 og effekt | regneeksempel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40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0FE47-BF8D-718F-9EE6-689460188A97}"/>
              </a:ext>
            </a:extLst>
          </p:cNvPr>
          <p:cNvGrpSpPr/>
          <p:nvPr/>
        </p:nvGrpSpPr>
        <p:grpSpPr>
          <a:xfrm>
            <a:off x="1769760" y="1700808"/>
            <a:ext cx="3982127" cy="2111545"/>
            <a:chOff x="1774254" y="1800111"/>
            <a:chExt cx="3982127" cy="2111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99DFC1-1644-B672-CAF8-E86D2DE7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726" y="1800111"/>
              <a:ext cx="3981655" cy="14923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C538B-A572-EAA4-10C8-BA372082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254" y="3219470"/>
              <a:ext cx="3816546" cy="69218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F6996E-4A3D-0F71-8F3F-E04300A92D16}"/>
              </a:ext>
            </a:extLst>
          </p:cNvPr>
          <p:cNvSpPr txBox="1"/>
          <p:nvPr/>
        </p:nvSpPr>
        <p:spPr>
          <a:xfrm>
            <a:off x="5839808" y="4127690"/>
            <a:ext cx="609924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Current through the resistor: 2 mA</a:t>
            </a:r>
          </a:p>
          <a:p>
            <a:pPr marL="342900" indent="-342900">
              <a:buAutoNum type="alphaLcParenBoth"/>
            </a:pPr>
            <a:r>
              <a:rPr lang="en-US" dirty="0"/>
              <a:t>Power dissipated by the resistor: 0.04 W (40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marL="342900" indent="-342900">
              <a:buAutoNum type="alphaLcParenBoth"/>
            </a:pPr>
            <a:r>
              <a:rPr lang="en-US" dirty="0"/>
              <a:t>Power input from the battery: 0.04 W (40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marL="342900" indent="-342900">
              <a:buAutoNum type="alphaLcParenBoth"/>
            </a:pPr>
            <a:r>
              <a:rPr lang="en-US" dirty="0"/>
              <a:t>Energy dissipated by the resistor is converted into heat.</a:t>
            </a:r>
            <a:endParaRPr lang="da-DK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576CD5E-AE1B-5FD3-E726-FB2EF2FB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8252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skal jeg lære i dag?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AFEA-6D95-3719-B000-8EA7536F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Definere elektrisk potential og relatere det til den elektriske potentielle energi</a:t>
            </a:r>
          </a:p>
          <a:p>
            <a:endParaRPr lang="da-DK" dirty="0"/>
          </a:p>
          <a:p>
            <a:r>
              <a:rPr lang="da-DK" dirty="0"/>
              <a:t>Relatere elektrisk potential til det elektriske felt, både analytisk og grafisk</a:t>
            </a:r>
          </a:p>
          <a:p>
            <a:endParaRPr lang="da-DK" dirty="0"/>
          </a:p>
          <a:p>
            <a:r>
              <a:rPr lang="da-DK" dirty="0"/>
              <a:t>Beskrive elektroners </a:t>
            </a:r>
            <a:r>
              <a:rPr lang="da-DK" dirty="0" err="1"/>
              <a:t>drifthastighed</a:t>
            </a:r>
            <a:r>
              <a:rPr lang="da-DK" dirty="0"/>
              <a:t> i en leder når der løber en elektrisk strøm i lederen</a:t>
            </a:r>
          </a:p>
          <a:p>
            <a:endParaRPr lang="da-DK" dirty="0"/>
          </a:p>
          <a:p>
            <a:r>
              <a:rPr lang="da-DK" dirty="0"/>
              <a:t>Skelne mellem </a:t>
            </a:r>
            <a:r>
              <a:rPr lang="da-DK" dirty="0" err="1"/>
              <a:t>resisitivitet</a:t>
            </a:r>
            <a:r>
              <a:rPr lang="da-DK" dirty="0"/>
              <a:t> og resistans, og bruge </a:t>
            </a:r>
            <a:r>
              <a:rPr lang="da-DK" dirty="0" err="1"/>
              <a:t>Ohm’s</a:t>
            </a:r>
            <a:r>
              <a:rPr lang="da-DK" dirty="0"/>
              <a:t> lov til at relatere spænding, strømstyrke og modstand i simple elektriske kredsløb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35DE58D-26EC-85DC-0CEA-C3DBA67D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77949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er lige nu mest uklart?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618E0-3505-4B7C-80E7-C10104FF676C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E9F872-6ACF-4D50-B4FA-1F5BD4A4A740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Question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B6332388-E121-44C7-8AD3-DCBA31F1425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DC17BD-8CFA-47EC-B614-B0A7C0122EB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555F14-F32F-4159-B329-9859A4CB506D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328400" y="6007100"/>
            <a:ext cx="762000" cy="762000"/>
          </a:xfrm>
          <a:prstGeom prst="ellipse">
            <a:avLst/>
          </a:prstGeom>
          <a:solidFill>
            <a:srgbClr val="79238E"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  <a:alpha val="100000"/>
            </a:srgbClr>
          </a:solidFill>
          <a:ln w="9525" cap="flat" cmpd="sng" algn="ctr">
            <a:solidFill>
              <a:srgbClr val="79238E"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0" tIns="46800" rIns="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1427-ED7B-42C7-B4EC-5EF1C73C612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02A9A-5D69-4040-A1FE-642D79FD68D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836E4-DBCA-4DF3-A2F6-07EB26CF9F3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Elektrisk potential</a:t>
            </a:r>
            <a:endParaRPr lang="da-DK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95761-FA4D-41BD-BB4C-0401F111175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DA2965-0788-4631-B7AC-736901AA5FAA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7A426E-434D-4F31-B123-B252AB683768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A045C-CF0B-4403-908C-CD90B106FB3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Relationen mellem elektrisk potential og felt</a:t>
            </a:r>
            <a:endParaRPr lang="da-DK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49492-E9E3-480D-81B3-905E91EBAE4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BCCA01-E794-4BA3-9DF9-A73D2A870AB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313C6D-5DF4-4730-A332-5EA7FFCEEC23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41224-BA97-4742-B798-E7C6A01B07F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Elektrisk strøm og drifthastighed</a:t>
            </a:r>
            <a:endParaRPr lang="da-DK" dirty="0" err="1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235794-454D-4BA6-9114-7DAC0106C05F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E11D5FD-8880-480C-8D07-18A2BC81C92B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063027-0635-4CD6-8080-BC0D80DC4BEC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65539-5135-40B5-A3C9-B57FAD186E76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Ohms lov og afsat energi i elektriske kredsløb</a:t>
            </a:r>
            <a:endParaRPr lang="da-DK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1A9F0-58CE-410D-A50D-781E8337C73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FE045-CE32-4E73-A524-8569795698C6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19D308-B0F5-44A5-9AF3-F31C43C80C52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C726A1C0-85D5-3907-E623-C3E7E8A8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16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a-DK"/>
              <a:t>Hvad er lige nu mest uklart?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ECE2C7-60E2-4A6E-9D98-4DD73A2371F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35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##/##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7F95DD-C7A0-425B-97EC-FB5BC9DC6CE5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083800" y="63500"/>
            <a:ext cx="2032000" cy="3810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Results slide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1ADA1F0A-66CB-42DD-8FE0-992877FF244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8DFE3B-1282-4CDD-9010-AF6804825813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9D4C8-93B7-4482-96A8-321D9D5BF4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13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Join at: </a:t>
            </a:r>
            <a:r>
              <a:rPr lang="da-DK" b="1">
                <a:latin typeface="+mn-lt"/>
              </a:rPr>
              <a:t>vevox.app</a:t>
            </a:r>
            <a:endParaRPr lang="da-DK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9DD56-AED8-4402-BF9E-44BB4CF6EDE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82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ID: </a:t>
            </a:r>
            <a:r>
              <a:rPr lang="da-DK" b="1">
                <a:latin typeface="+mn-lt"/>
              </a:rPr>
              <a:t>103-951-680</a:t>
            </a:r>
            <a:endParaRPr lang="da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90FB1-F66F-4D82-8807-5E4EE5C8311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5500" y="179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Elektrisk potential</a:t>
            </a:r>
            <a:endParaRPr lang="da-DK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1FC5E-B05E-4C1F-98DC-18EA49859DF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51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94B7A2-F179-4F4F-A492-BE60DF25DCB5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25500" y="210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8D5AC-BA1A-4132-A570-1DA99705DA8F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25500" y="210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0D289-D082-49C6-AEF1-2A83E278792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25500" y="242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Relationen mellem elektrisk potential og felt</a:t>
            </a:r>
            <a:endParaRPr lang="da-DK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141EC-B8E6-4254-AF7A-098D7F5DEE7D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251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37F061-349C-47C5-907F-DD6108E2EB3E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825500" y="274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EE168-6CE1-4FF1-88A0-7AE31B9771DA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825500" y="274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8E991-C178-48D5-831E-645C657016A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5500" y="3060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Elektrisk strøm og drifthastighed</a:t>
            </a:r>
            <a:endParaRPr lang="da-DK" dirty="0" err="1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D2B82-3516-4F2F-AFBF-CFB279DA18B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251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9BE66B-3B04-4F28-8071-4EF537C65549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25500" y="3378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73AD8E-A8AA-427D-B51B-46316C6B100F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25500" y="3378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EA17A-48EF-430B-B2E4-F5B2145C7ABC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25500" y="3695700"/>
            <a:ext cx="10502900" cy="3175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t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>
                <a:latin typeface="+mn-lt"/>
              </a:rPr>
              <a:t>Ohms lov og afsat energi i elektriske kredsløb</a:t>
            </a:r>
            <a:endParaRPr lang="da-DK" dirty="0" err="1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FA917-105B-4CA1-B253-5350C7EF488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3251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lIns="0" tIns="0" rIns="0" bIns="0" rtlCol="0" anchor="ctr" anchorCtr="0">
            <a:spAutoFit/>
          </a:bodyPr>
          <a:lstStyle/>
          <a:p>
            <a:pPr algn="r">
              <a:spcBef>
                <a:spcPts val="432"/>
              </a:spcBef>
            </a:pPr>
            <a:r>
              <a:rPr lang="da-DK">
                <a:latin typeface="+mn-lt"/>
              </a:rPr>
              <a:t>0%</a:t>
            </a:r>
            <a:endParaRPr lang="da-DK" dirty="0" err="1"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2F9DDF-E707-45E5-9539-EF070C082837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25500" y="4013200"/>
            <a:ext cx="9486900" cy="317500"/>
          </a:xfrm>
          <a:prstGeom prst="roundRect">
            <a:avLst/>
          </a:prstGeom>
          <a:solidFill>
            <a:srgbClr val="79238E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E08A743-64E5-4820-8764-2620D8281200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25500" y="4013200"/>
            <a:ext cx="0" cy="3175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none" lIns="9000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24125C-1BE6-43B4-9321-E08CEDBCDE71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0" y="5486400"/>
            <a:ext cx="12179300" cy="1219200"/>
          </a:xfrm>
          <a:prstGeom prst="rect">
            <a:avLst/>
          </a:prstGeom>
          <a:solidFill>
            <a:srgbClr val="666666">
              <a:alpha val="40000"/>
              <a:alpha val="0"/>
              <a:alpha val="0"/>
              <a:alpha val="0"/>
              <a:alpha val="0"/>
              <a:alpha val="40000"/>
              <a:alpha val="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  <a:alpha val="0"/>
                <a:alpha val="0"/>
                <a:alpha val="0"/>
                <a:alpha val="40000"/>
                <a:alpha val="0"/>
                <a:alpha val="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clip" horzOverflow="clip" vert="horz" wrap="square" lIns="90000" tIns="46800" rIns="90000" bIns="468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80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FC7945C6-8B51-0138-EBAA-D2169426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046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Ligninger</a:t>
            </a:r>
            <a:endParaRPr lang="uk-UA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53EF8-C81F-6E60-C765-68EF71FC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51522-925A-5BAF-4D30-7BABF7736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91" y="1619157"/>
            <a:ext cx="4826248" cy="3619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D5590-63DA-DC85-0A91-4050ADFC6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974" y="1619157"/>
            <a:ext cx="5397777" cy="371494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7572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Ligninger</a:t>
            </a:r>
            <a:endParaRPr lang="uk-UA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2D6E3B-9D2C-3371-5BA0-DE0BDE11E337}"/>
              </a:ext>
            </a:extLst>
          </p:cNvPr>
          <p:cNvSpPr txBox="1">
            <a:spLocks/>
          </p:cNvSpPr>
          <p:nvPr/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j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24C8C45C-947F-4981-8B3F-4F32E973C901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5BA12AB-E5A8-9AC0-1AFD-887383FAFC0E}"/>
              </a:ext>
            </a:extLst>
          </p:cNvPr>
          <p:cNvSpPr txBox="1">
            <a:spLocks/>
          </p:cNvSpPr>
          <p:nvPr/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j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algn="r"/>
            <a:r>
              <a:rPr lang="da-DK" b="0" dirty="0"/>
              <a:t>10060 Fysik (PG) | elektriske ladninger og felter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E515E8-48A5-77CF-923C-6B456156F6A5}"/>
              </a:ext>
            </a:extLst>
          </p:cNvPr>
          <p:cNvGrpSpPr/>
          <p:nvPr/>
        </p:nvGrpSpPr>
        <p:grpSpPr>
          <a:xfrm>
            <a:off x="3746123" y="606280"/>
            <a:ext cx="7340977" cy="5645440"/>
            <a:chOff x="3751075" y="260648"/>
            <a:chExt cx="7340977" cy="56454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0DEF49-DB3C-B1F7-2CA0-FD32AF31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1075" y="260648"/>
              <a:ext cx="5359675" cy="4273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D606E-9A62-D00D-4583-E9CFAEBB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1075" y="4534418"/>
              <a:ext cx="7340977" cy="1371670"/>
            </a:xfrm>
            <a:prstGeom prst="rect">
              <a:avLst/>
            </a:prstGeom>
          </p:spPr>
        </p:pic>
      </p:grp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C58344EA-BE75-1FD3-5308-29AE4BFDA5FB}"/>
              </a:ext>
            </a:extLst>
          </p:cNvPr>
          <p:cNvSpPr txBox="1">
            <a:spLocks/>
          </p:cNvSpPr>
          <p:nvPr/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r" rtl="0" fontAlgn="base">
              <a:spcBef>
                <a:spcPts val="0"/>
              </a:spcBef>
              <a:spcAft>
                <a:spcPct val="0"/>
              </a:spcAft>
              <a:defRPr sz="700" b="0" kern="1200">
                <a:solidFill>
                  <a:schemeClr val="bg1"/>
                </a:solidFill>
                <a:latin typeface="+mj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da-DK" dirty="0"/>
              <a:t>E25 07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53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lærte jeg sidst?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B99CA311-7A5E-48A9-A4E2-DE5BF82F6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Coulomb kraften på elektrisk punktladning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𝑞𝑄</m:t>
                          </m:r>
                        </m:num>
                        <m:den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da-DK" dirty="0"/>
              </a:p>
              <a:p>
                <a:endParaRPr lang="da-DK" dirty="0"/>
              </a:p>
              <a:p>
                <a:r>
                  <a:rPr lang="da-DK" dirty="0"/>
                  <a:t>Elektrisk potentiel energi mellem to punktladninger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𝑞𝑄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Elektriske felter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B99CA311-7A5E-48A9-A4E2-DE5BF82F6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74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C35F3-3F58-4077-018F-570848A8C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235" y="1495325"/>
            <a:ext cx="4178515" cy="3867349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A9B17167-2D98-6B56-D04E-DF1B4BC3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1660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lærte jeg sidst?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44FD5-2B78-EEBE-8589-CFDF678B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04" y="2385844"/>
            <a:ext cx="8945404" cy="31683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D31D5A82-1C88-B049-BC35-5806272E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0475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Regneøvelse med ladningsfordeling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8678-09A3-16C6-5C54-3B1E7924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" y="2204864"/>
            <a:ext cx="5284170" cy="316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E284B-8D42-5CF6-E497-B6775648D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942" y="2724890"/>
            <a:ext cx="8219438" cy="3462981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3912998-1C83-83AC-892E-97B0F91A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447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Regneøvelse med ladningsfordeling</a:t>
            </a:r>
            <a:endParaRPr lang="uk-UA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AF868-5378-D354-C9D3-19A84F03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0" y="1772816"/>
            <a:ext cx="8503087" cy="99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D723-798E-22EF-82E4-11BC52D5A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00" y="2769817"/>
            <a:ext cx="8388781" cy="3283119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C4F7FE2C-B18F-DD71-336C-8ECA61F7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2314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AA1A2F8-5ACA-4C54-BB52-D443EC00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skal jeg lære i dag?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AFEA-6D95-3719-B000-8EA7536F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Definere elektrisk potential og relatere det til den elektriske potentielle energi</a:t>
            </a:r>
          </a:p>
          <a:p>
            <a:endParaRPr lang="da-DK" dirty="0"/>
          </a:p>
          <a:p>
            <a:r>
              <a:rPr lang="da-DK" dirty="0"/>
              <a:t>Relatere elektrisk potential til det elektriske felt, både analytisk og grafisk</a:t>
            </a:r>
          </a:p>
          <a:p>
            <a:endParaRPr lang="da-DK" dirty="0"/>
          </a:p>
          <a:p>
            <a:r>
              <a:rPr lang="da-DK" dirty="0"/>
              <a:t>Beskrive elektroners </a:t>
            </a:r>
            <a:r>
              <a:rPr lang="da-DK" dirty="0" err="1"/>
              <a:t>drifthastighed</a:t>
            </a:r>
            <a:r>
              <a:rPr lang="da-DK" dirty="0"/>
              <a:t> i en leder når der løber en elektrisk strøm i lederen</a:t>
            </a:r>
          </a:p>
          <a:p>
            <a:endParaRPr lang="da-DK" dirty="0"/>
          </a:p>
          <a:p>
            <a:r>
              <a:rPr lang="da-DK" dirty="0"/>
              <a:t>Skelne mellem </a:t>
            </a:r>
            <a:r>
              <a:rPr lang="da-DK" dirty="0" err="1"/>
              <a:t>resisitivitet</a:t>
            </a:r>
            <a:r>
              <a:rPr lang="da-DK" dirty="0"/>
              <a:t> og resistans, og bruge </a:t>
            </a:r>
            <a:r>
              <a:rPr lang="da-DK" dirty="0" err="1"/>
              <a:t>Ohm’s</a:t>
            </a:r>
            <a:r>
              <a:rPr lang="da-DK" dirty="0"/>
              <a:t> lov til at relatere spænding, strømstyrke og modstand i simple elektriske kredsløb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10060 Fysik (PG) | elektrisk potential, strøm og modstand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71AB010D-3965-6AB0-2802-AAC2CDE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E25 08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83051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.CHECKERBOARD" val="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5)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5)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5)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6)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6)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6)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6)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6)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6)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6)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0)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6)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6)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6)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6)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6)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6)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6)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6)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6)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6)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0)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6)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6)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6)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6)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7)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7)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7)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7)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7)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8)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0)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8)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8)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8)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8)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8)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8)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8)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8)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8)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8)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0)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8)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8)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8)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8)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8)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8)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8)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8)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9)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9)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0)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9)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9)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9)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9)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9)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9)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9)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9)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9)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9)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0)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9)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9)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9)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9)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9)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0)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0)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0)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0)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0)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0)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0)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0)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0)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0)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0)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0)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0)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0)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0)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0)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0)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0)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0)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1)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1)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1)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1)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1)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1)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1)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1)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0)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1)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1)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1)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1)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1)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1)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1)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1)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2)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2)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0)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2)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2)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2)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2)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2)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2)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2)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2)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2)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2)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0)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2)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3)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3)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3)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3)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3)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3)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3)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3)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3)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0)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3)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3)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3)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3)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3)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3)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3)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3)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3)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3)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0)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4)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4)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4)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4)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4)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4)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4)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4)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4)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4)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0)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4)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4)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4)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4)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4)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4)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5)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5)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5)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5)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0)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5)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5)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5)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5)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5)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5)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5)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5)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6)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6)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0)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6)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6)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6)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6)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6)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6)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6)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6)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6)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6)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0)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6)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6)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7)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7)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7)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7)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7)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7)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7)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7)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0)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7)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7)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7)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7)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7)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7)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7)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8)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8)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8)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0)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8)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8)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8)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8)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8)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8)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8)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8)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8)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8)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0)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8)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8)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9)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9)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9)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9)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9)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9)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9)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9)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)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9)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9)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9)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9)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9)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0)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0)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0)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0)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0)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)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0)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0)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0)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0)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0)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0)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0)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0)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0)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0)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)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0)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0)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0)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0)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1)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1)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1)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1)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1)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1)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)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1)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1)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1)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2)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2)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2)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2)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2)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2)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2)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)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2)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2)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2)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2)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2)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2)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2)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2)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2)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2)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)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2)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2)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3)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3)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3)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3)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3)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3)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3)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3)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)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3)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3)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3)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4)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4)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4)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4)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4)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4)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4)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)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4)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4)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4)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4)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4)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4)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4)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4)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4)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4)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)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4)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4)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4)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4)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5)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5)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5)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5)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5)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5)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)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5)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5)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5)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5)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5)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5)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5)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5)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6)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6)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)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6)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6)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6)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6)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6)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6)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6)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6)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6)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6)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)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6)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6)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6)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7)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7)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7)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7)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7)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7)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7)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)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7)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7)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7)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7)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7)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7)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7)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7)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7)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7)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)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8)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8)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8)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8)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8)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8)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8)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8)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8)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8)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)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8)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8)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8)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8)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8)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8)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1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&quot;&quot;,&quot;text&quot;:&quot;Hvad er enheden for elektrisk potential?&quot;,&quot;@type&quot;:&quot;MultipleChoiceQuestion&quot;,&quot;choices&quot;:[{&quot;id&quot;:&quot;16186613&quot;,&quot;alias&quot;:null,&quot;text&quot;:&quot;J (joule)&quot;,&quot;excludeFromResults&quot;:false,&quot;image&quot;:null,&quot;imageAltText&quot;:null,&quot;isCorrectAnswer&quot;:false},{&quot;id&quot;:&quot;16186614&quot;,&quot;alias&quot;:null,&quot;text&quot;:&quot;J/C (joule per coulomb)&quot;,&quot;excludeFromResults&quot;:false,&quot;image&quot;:null,&quot;imageAltText&quot;:null,&quot;isCorrectAnswer&quot;:true},{&quot;id&quot;:&quot;16186615&quot;,&quot;alias&quot;:null,&quot;text&quot;:&quot;V (volt)&quot;,&quot;excludeFromResults&quot;:false,&quot;image&quot;:null,&quot;imageAltText&quot;:null,&quot;isCorrectAnswer&quot;:true},{&quot;id&quot;:&quot;16186616&quot;,&quot;alias&quot;:null,&quot;text&quot;:&quot;A (ampere)&quot;,&quot;excludeFromResults&quot;:false,&quot;image&quot;:null,&quot;imageAltText&quot;:null,&quot;isCorrectAnswer&quot;:false},{&quot;id&quot;:&quot;16251488&quot;,&quot;alias&quot;:null,&quot;text&quot;:&quot;R/N (ohm per newton)&quot;,&quot;excludeFromResults&quot;:false,&quot;image&quot;:null,&quot;imageAltText&quot;:null,&quot;isCorrectAnswer&quot;:false},{&quot;id&quot;:&quot;16251489&quot;,&quot;alias&quot;:null,&quot;text&quot;:&quot;V/m (volt per meter)&quot;,&quot;excludeFromResults&quot;:false,&quot;image&quot;:null,&quot;imageAltText&quot;:null,&quot;isCorrectAnswer&quot;:false}],&quot;resultFormat&quot;:&quot;%&quot;,&quot;minNumberSelections&quot;:1,&quot;maxNumberSelections&quot;:6,&quot;image&quot;:null}"/>
  <p:tag name="VEVOX.ORIGIN.SESSION.ID" val="660617"/>
  <p:tag name="VEVOX.ORIGIN.QUESTION.ID" val="4328161"/>
  <p:tag name="VEVOX.QUESTIONSLIDEID" val="299#3881275523/320432040"/>
  <p:tag name="VEVOX.SLIDEFORMAT.VERSION" val="1.01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er enheden for elektrisk potential?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)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)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)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5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6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)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1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&quot;&quot;,&quot;text&quot;:&quot;Hvad er enheden for elektrisk potential?&quot;,&quot;@type&quot;:&quot;MultipleChoiceQuestion&quot;,&quot;choices&quot;:[{&quot;id&quot;:&quot;16186613&quot;,&quot;alias&quot;:null,&quot;text&quot;:&quot;J (joule)&quot;,&quot;excludeFromResults&quot;:false,&quot;image&quot;:null,&quot;imageAltText&quot;:null,&quot;isCorrectAnswer&quot;:false},{&quot;id&quot;:&quot;16186614&quot;,&quot;alias&quot;:null,&quot;text&quot;:&quot;J/C (joule per coulomb)&quot;,&quot;excludeFromResults&quot;:false,&quot;image&quot;:null,&quot;imageAltText&quot;:null,&quot;isCorrectAnswer&quot;:true},{&quot;id&quot;:&quot;16186615&quot;,&quot;alias&quot;:null,&quot;text&quot;:&quot;V (volt)&quot;,&quot;excludeFromResults&quot;:false,&quot;image&quot;:null,&quot;imageAltText&quot;:null,&quot;isCorrectAnswer&quot;:true},{&quot;id&quot;:&quot;16186616&quot;,&quot;alias&quot;:null,&quot;text&quot;:&quot;A (ampere)&quot;,&quot;excludeFromResults&quot;:false,&quot;image&quot;:null,&quot;imageAltText&quot;:null,&quot;isCorrectAnswer&quot;:false},{&quot;id&quot;:&quot;16251488&quot;,&quot;alias&quot;:null,&quot;text&quot;:&quot;R/N (ohm per newton)&quot;,&quot;excludeFromResults&quot;:false,&quot;image&quot;:null,&quot;imageAltText&quot;:null,&quot;isCorrectAnswer&quot;:false},{&quot;id&quot;:&quot;16251489&quot;,&quot;alias&quot;:null,&quot;text&quot;:&quot;V/m (volt per meter)&quot;,&quot;excludeFromResults&quot;:false,&quot;image&quot;:null,&quot;imageAltText&quot;:null,&quot;isCorrectAnswer&quot;:false}],&quot;resultFormat&quot;:&quot;%&quot;,&quot;minNumberSelections&quot;:1,&quot;maxNumberSelections&quot;:6,&quot;image&quot;:null}"/>
  <p:tag name="VEVOX.QUESTIONSLIDEID" val="299#3881275523/320432040"/>
  <p:tag name="VEVOX.SLIDEFORMAT.VERSION" val="1.012"/>
  <p:tag name="VEVOX.HASRESULTS" val="tru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er enheden for elektrisk potential?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)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)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5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5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5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)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6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2&quot;,&quot;questionSettings&quot;:{&quot;automaticpolltimer.enabled&quot;:&quot;true&quot;,&quot;automaticpolltimer.seconds&quot;:&quot;12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text&quot;:&quot;Hvad gælder om elektrisk felt og potential?&quot;,&quot;@type&quot;:&quot;MultipleChoiceQuestion&quot;,&quot;choices&quot;:[{&quot;id&quot;:&quot;16251516&quot;,&quot;alias&quot;:null,&quot;text&quot;:&quot;Det elektriske felt er positivt når potentialet er negativt&quot;,&quot;excludeFromResults&quot;:false,&quot;image&quot;:null,&quot;imageAltText&quot;:null,&quot;isCorrectAnswer&quot;:false},{&quot;id&quot;:&quot;16251517&quot;,&quot;alias&quot;:null,&quot;text&quot;:&quot;Det elektriske felt peger i den retning, hvor potentialet falder mest&quot;,&quot;excludeFromResults&quot;:false,&quot;image&quot;:null,&quot;imageAltText&quot;:null,&quot;isCorrectAnswer&quot;:true},{&quot;id&quot;:&quot;16251518&quot;,&quot;alias&quot;:null,&quot;text&quot;:&quot;Det elektriske felt er vinkelret på equipotentialfladerne&quot;,&quot;excludeFromResults&quot;:false,&quot;image&quot;:null,&quot;imageAltText&quot;:null,&quot;isCorrectAnswer&quot;:true},{&quot;id&quot;:&quot;16251519&quot;,&quot;alias&quot;:null,&quot;text&quot;:&quot;Det elektriske felt er tangentielt med equipotentialfladerne&quot;,&quot;excludeFromResults&quot;:false,&quot;image&quot;:null,&quot;imageAltText&quot;:null,&quot;isCorrectAnswer&quot;:false},{&quot;id&quot;:&quot;16251520&quot;,&quot;alias&quot;:null,&quot;text&quot;:&quot;Det elektriske felt angiver retningen en positiv testladning vil mærke en elektrisk kraft&quot;,&quot;excludeFromResults&quot;:false,&quot;image&quot;:null,&quot;imageAltText&quot;:null,&quot;isCorrectAnswer&quot;:true},{&quot;id&quot;:&quot;16251521&quot;,&quot;alias&quot;:null,&quot;text&quot;:&quot;Det elektriske felt er aldrig nul&quot;,&quot;excludeFromResults&quot;:false,&quot;image&quot;:null,&quot;imageAltText&quot;:null,&quot;isCorrectAnswer&quot;:false}],&quot;resultFormat&quot;:&quot;%&quot;,&quot;minNumberSelections&quot;:1,&quot;maxNumberSelections&quot;:6,&quot;image&quot;:null,&quot;uiType&quot;:&quot;default&quot;,&quot;resultDisplayType&quot;:&quot;default&quot;}"/>
  <p:tag name="VEVOX.ORIGIN.SESSION.ID" val="660617"/>
  <p:tag name="VEVOX.ORIGIN.QUESTION.ID" val="4328162"/>
  <p:tag name="VEVOX.QUESTIONSLIDEID" val="312#3540949598/478432491"/>
  <p:tag name="VEVOX.SLIDEFORMAT.VERSION" val="1.018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gælder om elektrisk felt og potential?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)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)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)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5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5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5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6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6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2&quot;,&quot;questionSettings&quot;:{&quot;automaticpolltimer.enabled&quot;:&quot;true&quot;,&quot;automaticpolltimer.seconds&quot;:&quot;12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text&quot;:&quot;Hvad gælder om elektrisk felt og potential?&quot;,&quot;@type&quot;:&quot;MultipleChoiceQuestion&quot;,&quot;choices&quot;:[{&quot;id&quot;:&quot;16251516&quot;,&quot;alias&quot;:null,&quot;text&quot;:&quot;Det elektriske felt er positivt når potentialet er negativt&quot;,&quot;excludeFromResults&quot;:false,&quot;image&quot;:null,&quot;imageAltText&quot;:null,&quot;isCorrectAnswer&quot;:false},{&quot;id&quot;:&quot;16251517&quot;,&quot;alias&quot;:null,&quot;text&quot;:&quot;Det elektriske felt peger i den retning, hvor potentialet falder mest&quot;,&quot;excludeFromResults&quot;:false,&quot;image&quot;:null,&quot;imageAltText&quot;:null,&quot;isCorrectAnswer&quot;:true},{&quot;id&quot;:&quot;16251518&quot;,&quot;alias&quot;:null,&quot;text&quot;:&quot;Det elektriske felt er vinkelret på equipotentialfladerne&quot;,&quot;excludeFromResults&quot;:false,&quot;image&quot;:null,&quot;imageAltText&quot;:null,&quot;isCorrectAnswer&quot;:true},{&quot;id&quot;:&quot;16251519&quot;,&quot;alias&quot;:null,&quot;text&quot;:&quot;Det elektriske felt er tangentielt med equipotentialfladerne&quot;,&quot;excludeFromResults&quot;:false,&quot;image&quot;:null,&quot;imageAltText&quot;:null,&quot;isCorrectAnswer&quot;:false},{&quot;id&quot;:&quot;16251520&quot;,&quot;alias&quot;:null,&quot;text&quot;:&quot;Det elektriske felt angiver retningen en positiv testladning vil mærke en elektrisk kraft&quot;,&quot;excludeFromResults&quot;:false,&quot;image&quot;:null,&quot;imageAltText&quot;:null,&quot;isCorrectAnswer&quot;:true},{&quot;id&quot;:&quot;16251521&quot;,&quot;alias&quot;:null,&quot;text&quot;:&quot;Det elektriske felt er aldrig nul&quot;,&quot;excludeFromResults&quot;:false,&quot;image&quot;:null,&quot;imageAltText&quot;:null,&quot;isCorrectAnswer&quot;:false}],&quot;resultFormat&quot;:&quot;%&quot;,&quot;minNumberSelections&quot;:1,&quot;maxNumberSelections&quot;:6,&quot;image&quot;:null,&quot;uiType&quot;:&quot;default&quot;,&quot;resultDisplayType&quot;:&quot;default&quot;}"/>
  <p:tag name="VEVOX.QUESTIONSLIDEID" val="312#3540949598/478432491"/>
  <p:tag name="VEVOX.SLIDEFORMAT.VERSION" val="1.018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gælder om elektrisk felt og potential?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3)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3)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3)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5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5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5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5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3)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{&quot;left&quot;:0,&quot;top&quot;:432,&quot;width&quot;:959.8750393700788,&quot;height&quot;:96}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3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@type&quot;:&quot;ClickMapQuestion&quot;,&quot;text&quot;:&quot;For disse equipotentiallinjer, hvor er det elektriske felt numerisk størst?&quot;,&quot;correctAnswers&quot;:[{&quot;x&quot;:0.15,&quot;y&quot;:0.3177,&quot;xRadius&quot;:0.0484,&quot;yRadius&quot;:0.0969}],&quot;image&quot;:&quot;19fbca55-43c4-4a40-bce9-d012df964d3e&quot;,&quot;maxNumberSelections&quot;:1,&quot;options&quot;:[]}"/>
  <p:tag name="VEVOX.ORIGIN.SESSION.ID" val="660617"/>
  <p:tag name="VEVOX.ORIGIN.QUESTION.ID" val="4328163"/>
  <p:tag name="VEVOX.QUESTIONSLIDEID" val="303#2558246937/54090969"/>
  <p:tag name="VEVOX.SLIDEFORMAT.VERSION" val="1.012"/>
  <p:tag name="VEVOX.DEBUG.GIFTCARDINSERT" val=" Load attempt 1: image fetched. Load succesfull. load seems succesful. trying to insert. starting insert attempt 1: Insert seems succesful.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For disse equipotentiallinjer, hvor er det elektriske felt numerisk størst?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" val="10395168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3)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I-IMAGE" val="POI-IMAG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3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@type&quot;:&quot;ClickMapQuestion&quot;,&quot;text&quot;:&quot;For disse equipotentiallinjer, hvor er det elektriske felt numerisk størst?&quot;,&quot;correctAnswers&quot;:[{&quot;x&quot;:0.15,&quot;y&quot;:0.3177,&quot;xRadius&quot;:0.0484,&quot;yRadius&quot;:0.0969}],&quot;image&quot;:&quot;19fbca55-43c4-4a40-bce9-d012df964d3e&quot;,&quot;maxNumberSelections&quot;:1,&quot;options&quot;:[]}"/>
  <p:tag name="VEVOX.QUESTIONSLIDEID" val="303#2558246937/54090969"/>
  <p:tag name="VEVOX.SLIDEFORMAT.VERSION" val="1.012"/>
  <p:tag name="VEVOX.HASRESULTS" val="tru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For disse equipotentiallinjer, hvor er det elektriske felt numerisk størst?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3)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I-IMAGE" val="POI-IMAG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RRECTANSWERAREA" val="AREA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4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&quot;&quot;,&quot;text&quot;:&quot;Hvad kan jeg gøre for at mindske modstanden (resistansen) i min julelyskæde?&quot;,&quot;@type&quot;:&quot;MultipleChoiceQuestion&quot;,&quot;choices&quot;:[{&quot;id&quot;:&quot;16186621&quot;,&quot;alias&quot;:null,&quot;text&quot;:&quot;Øge længden af julelyskæden (men med samme antal pærer)&quot;,&quot;excludeFromResults&quot;:false,&quot;image&quot;:null,&quot;imageAltText&quot;:null,&quot;isCorrectAnswer&quot;:false},{&quot;id&quot;:&quot;16186623&quot;,&quot;alias&quot;:null,&quot;text&quot;:&quot;Kun have kæden tændt om dagen hvor det er varmere&quot;,&quot;excludeFromResults&quot;:false,&quot;image&quot;:null,&quot;imageAltText&quot;:null,&quot;isCorrectAnswer&quot;:false},{&quot;id&quot;:&quot;16186624&quot;,&quot;alias&quot;:null,&quot;text&quot;:&quot;Købe en lyskæde med guldledninger i stedet for kobberledninger&quot;,&quot;excludeFromResults&quot;:false,&quot;image&quot;:null,&quot;imageAltText&quot;:null,&quot;isCorrectAnswer&quot;:false},{&quot;id&quot;:&quot;16251639&quot;,&quot;alias&quot;:null,&quot;text&quot;:&quot;Bruge en lyskæde med en tykkere ledning&quot;,&quot;excludeFromResults&quot;:false,&quot;image&quot;:null,&quot;imageAltText&quot;:null,&quot;isCorrectAnswer&quot;:true}],&quot;resultFormat&quot;:&quot;%&quot;,&quot;minNumberSelections&quot;:1,&quot;maxNumberSelections&quot;:1,&quot;image&quot;:null}"/>
  <p:tag name="VEVOX.ORIGIN.SESSION.ID" val="660617"/>
  <p:tag name="VEVOX.ORIGIN.QUESTION.ID" val="4328164"/>
  <p:tag name="VEVOX.QUESTIONSLIDEID" val="305#4025342768/636807475"/>
  <p:tag name="VEVOX.SLIDEFORMAT.VERSION" val="1.012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kan jeg gøre for at mindske modstanden (resistansen) i min julelyskæde?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3)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3)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3)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4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&quot;&quot;,&quot;text&quot;:&quot;Hvad kan jeg gøre for at mindske modstanden (resistansen) i min julelyskæde?&quot;,&quot;@type&quot;:&quot;MultipleChoiceQuestion&quot;,&quot;choices&quot;:[{&quot;id&quot;:&quot;16186621&quot;,&quot;alias&quot;:null,&quot;text&quot;:&quot;Øge længden af julelyskæden (men med samme antal pærer)&quot;,&quot;excludeFromResults&quot;:false,&quot;image&quot;:null,&quot;imageAltText&quot;:null,&quot;isCorrectAnswer&quot;:false},{&quot;id&quot;:&quot;16186623&quot;,&quot;alias&quot;:null,&quot;text&quot;:&quot;Kun have kæden tændt om dagen hvor det er varmere&quot;,&quot;excludeFromResults&quot;:false,&quot;image&quot;:null,&quot;imageAltText&quot;:null,&quot;isCorrectAnswer&quot;:false},{&quot;id&quot;:&quot;16186624&quot;,&quot;alias&quot;:null,&quot;text&quot;:&quot;Købe en lyskæde med guldledninger i stedet for kobberledninger&quot;,&quot;excludeFromResults&quot;:false,&quot;image&quot;:null,&quot;imageAltText&quot;:null,&quot;isCorrectAnswer&quot;:false},{&quot;id&quot;:&quot;16251639&quot;,&quot;alias&quot;:null,&quot;text&quot;:&quot;Bruge en lyskæde med en tykkere ledning&quot;,&quot;excludeFromResults&quot;:false,&quot;image&quot;:null,&quot;imageAltText&quot;:null,&quot;isCorrectAnswer&quot;:true}],&quot;resultFormat&quot;:&quot;%&quot;,&quot;minNumberSelections&quot;:1,&quot;maxNumberSelections&quot;:1,&quot;image&quot;:null}"/>
  <p:tag name="VEVOX.QUESTIONSLIDEID" val="305#4025342768/636807475"/>
  <p:tag name="VEVOX.SLIDEFORMAT.VERSION" val="1.012"/>
  <p:tag name="VEVOX.HASRESULTS" val="tru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kan jeg gøre for at mindske modstanden (resistansen) i min julelyskæde?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3)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3)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5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text&quot;:&quot;Hvilken fysisk lov fortæller os hvad der sker med energien afsat i resistoren?&quot;,&quot;@type&quot;:&quot;MultipleChoiceQuestion&quot;,&quot;choices&quot;:[{&quot;id&quot;:&quot;16251545&quot;,&quot;alias&quot;:null,&quot;text&quot;:&quot;Ohms lov&quot;,&quot;excludeFromResults&quot;:false,&quot;image&quot;:null,&quot;imageAltText&quot;:null,&quot;isCorrectAnswer&quot;:false},{&quot;id&quot;:&quot;16251546&quot;,&quot;alias&quot;:null,&quot;text&quot;:&quot;Newtons 1. lov&quot;,&quot;excludeFromResults&quot;:false,&quot;image&quot;:null,&quot;imageAltText&quot;:null,&quot;isCorrectAnswer&quot;:false},{&quot;id&quot;:&quot;16251547&quot;,&quot;alias&quot;:null,&quot;text&quot;:&quot;Termodynamikkens 2. hovedsætning&quot;,&quot;excludeFromResults&quot;:false,&quot;image&quot;:null,&quot;imageAltText&quot;:null,&quot;isCorrectAnswer&quot;:true},{&quot;id&quot;:&quot;16251548&quot;,&quot;alias&quot;:null,&quot;text&quot;:&quot;Keplers 3. lov&quot;,&quot;excludeFromResults&quot;:false,&quot;image&quot;:null,&quot;imageAltText&quot;:null,&quot;isCorrectAnswer&quot;:false}],&quot;resultFormat&quot;:&quot;%&quot;,&quot;minNumberSelections&quot;:1,&quot;maxNumberSelections&quot;:1,&quot;image&quot;:null}"/>
  <p:tag name="VEVOX.ORIGIN.SESSION.ID" val="660617"/>
  <p:tag name="VEVOX.ORIGIN.QUESTION.ID" val="4328165"/>
  <p:tag name="VEVOX.QUESTIONSLIDEID" val="309#2678817/639062590"/>
  <p:tag name="VEVOX.SLIDEFORMAT.VERSION" val="1.01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ilken fysisk lov fortæller os hvad der sker med energien afsat i resistoren?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3)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3)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3)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5&quot;,&quot;questionSettings&quot;:{&quot;automaticpolltimer.enabled&quot;:&quot;true&quot;,&quot;automaticpolltimer.seconds&quot;:&quot;60&quot;,&quot;polltimerMusic.src&quot;:&quot;/static/audios/vevox/chill.mp3&quot;,&quot;resultsonpollopen.enabled&quot;:&quot;0&quot;,&quot;polltimerMusic.enabled&quot;:&quot;true&quot;,&quot;voting.choiceResultFormat&quot;:&quot;%&quot;,&quot;resultsonpollclose.enabled&quot;:&quot;1&quot;},&quot;alias&quot;:null,&quot;text&quot;:&quot;Hvilken fysisk lov fortæller os hvad der sker med energien afsat i resistoren?&quot;,&quot;@type&quot;:&quot;MultipleChoiceQuestion&quot;,&quot;choices&quot;:[{&quot;id&quot;:&quot;16251545&quot;,&quot;alias&quot;:null,&quot;text&quot;:&quot;Ohms lov&quot;,&quot;excludeFromResults&quot;:false,&quot;image&quot;:null,&quot;imageAltText&quot;:null,&quot;isCorrectAnswer&quot;:false},{&quot;id&quot;:&quot;16251546&quot;,&quot;alias&quot;:null,&quot;text&quot;:&quot;Newtons 1. lov&quot;,&quot;excludeFromResults&quot;:false,&quot;image&quot;:null,&quot;imageAltText&quot;:null,&quot;isCorrectAnswer&quot;:false},{&quot;id&quot;:&quot;16251547&quot;,&quot;alias&quot;:null,&quot;text&quot;:&quot;Termodynamikkens 2. hovedsætning&quot;,&quot;excludeFromResults&quot;:false,&quot;image&quot;:null,&quot;imageAltText&quot;:null,&quot;isCorrectAnswer&quot;:true},{&quot;id&quot;:&quot;16251548&quot;,&quot;alias&quot;:null,&quot;text&quot;:&quot;Keplers 3. lov&quot;,&quot;excludeFromResults&quot;:false,&quot;image&quot;:null,&quot;imageAltText&quot;:null,&quot;isCorrectAnswer&quot;:false}],&quot;resultFormat&quot;:&quot;%&quot;,&quot;minNumberSelections&quot;:1,&quot;maxNumberSelections&quot;:1,&quot;image&quot;:null}"/>
  <p:tag name="VEVOX.QUESTIONSLIDEID" val="309#2678817/639062590"/>
  <p:tag name="VEVOX.SLIDEFORMAT.VERSION" val="1.012"/>
  <p:tag name="VEVOX.HASRESULTS" val="tru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ilken fysisk lov fortæller os hvad der sker med energien afsat i resistoren?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LIDE" val="join_instructions_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3)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3)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328166&quot;,&quot;questionSettings&quot;:{&quot;automaticpolltimer.enabled&quot;:&quot;true&quot;,&quot;automaticpolltimer.seconds&quot;:&quot;90&quot;,&quot;polltimerMusic.src&quot;:&quot;/static/audios/vevox/chill.mp3&quot;,&quot;resultsonpollopen.enabled&quot;:&quot;1&quot;,&quot;polltimerMusic.enabled&quot;:&quot;true&quot;,&quot;voting.choiceResultFormat&quot;:&quot;%&quot;,&quot;resultsonpollclose.enabled&quot;:&quot;1&quot;},&quot;alias&quot;:&quot;&quot;,&quot;text&quot;:&quot;Hvad er lige nu mest uklart?&quot;,&quot;@type&quot;:&quot;MultipleChoiceQuestion&quot;,&quot;choices&quot;:[{&quot;id&quot;:&quot;16186625&quot;,&quot;alias&quot;:null,&quot;text&quot;:&quot;Elektrisk potential&quot;,&quot;excludeFromResults&quot;:false,&quot;image&quot;:null,&quot;imageAltText&quot;:null,&quot;isCorrectAnswer&quot;:false},{&quot;id&quot;:&quot;16186626&quot;,&quot;alias&quot;:null,&quot;text&quot;:&quot;Relationen mellem elektrisk potential og felt&quot;,&quot;excludeFromResults&quot;:false,&quot;image&quot;:null,&quot;imageAltText&quot;:null,&quot;isCorrectAnswer&quot;:false},{&quot;id&quot;:&quot;16186627&quot;,&quot;alias&quot;:null,&quot;text&quot;:&quot;Elektrisk strøm og drifthastighed&quot;,&quot;excludeFromResults&quot;:false,&quot;image&quot;:null,&quot;imageAltText&quot;:null,&quot;isCorrectAnswer&quot;:false},{&quot;id&quot;:&quot;16186628&quot;,&quot;alias&quot;:null,&quot;text&quot;:&quot;Ohms lov og afsat energi i elektriske kredsløb&quot;,&quot;excludeFromResults&quot;:false,&quot;image&quot;:null,&quot;imageAltText&quot;:null,&quot;isCorrectAnswer&quot;:false}],&quot;resultFormat&quot;:&quot;%&quot;,&quot;minNumberSelections&quot;:1,&quot;maxNumberSelections&quot;:2,&quot;image&quot;:null}"/>
  <p:tag name="VEVOX.ORIGIN.SESSION.ID" val="660617"/>
  <p:tag name="VEVOX.ORIGIN.QUESTION.ID" val="4328166"/>
  <p:tag name="VEVOX.QUESTIONSLIDEID" val="307#2123167583/396823092"/>
  <p:tag name="VEVOX.SLIDEFORMAT.VERSION" val="1.0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4)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er lige nu mest uklart?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2.8750393700788,&quot;top&quot;:473,&quot;width&quot;:60,&quot;height&quot;:60}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4)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4)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328166&quot;,&quot;questionSettings&quot;:{&quot;automaticpolltimer.enabled&quot;:&quot;true&quot;,&quot;automaticpolltimer.seconds&quot;:&quot;90&quot;,&quot;polltimerMusic.src&quot;:&quot;/static/audios/vevox/chill.mp3&quot;,&quot;resultsonpollopen.enabled&quot;:&quot;1&quot;,&quot;polltimerMusic.enabled&quot;:&quot;true&quot;,&quot;voting.choiceResultFormat&quot;:&quot;%&quot;,&quot;resultsonpollclose.enabled&quot;:&quot;1&quot;},&quot;alias&quot;:&quot;&quot;,&quot;text&quot;:&quot;Hvad er lige nu mest uklart?&quot;,&quot;@type&quot;:&quot;MultipleChoiceQuestion&quot;,&quot;choices&quot;:[{&quot;id&quot;:&quot;16186625&quot;,&quot;alias&quot;:null,&quot;text&quot;:&quot;Elektrisk potential&quot;,&quot;excludeFromResults&quot;:false,&quot;image&quot;:null,&quot;imageAltText&quot;:null,&quot;isCorrectAnswer&quot;:false},{&quot;id&quot;:&quot;16186626&quot;,&quot;alias&quot;:null,&quot;text&quot;:&quot;Relationen mellem elektrisk potential og felt&quot;,&quot;excludeFromResults&quot;:false,&quot;image&quot;:null,&quot;imageAltText&quot;:null,&quot;isCorrectAnswer&quot;:false},{&quot;id&quot;:&quot;16186627&quot;,&quot;alias&quot;:null,&quot;text&quot;:&quot;Elektrisk strøm og drifthastighed&quot;,&quot;excludeFromResults&quot;:false,&quot;image&quot;:null,&quot;imageAltText&quot;:null,&quot;isCorrectAnswer&quot;:false},{&quot;id&quot;:&quot;16186628&quot;,&quot;alias&quot;:null,&quot;text&quot;:&quot;Ohms lov og afsat energi i elektriske kredsløb&quot;,&quot;excludeFromResults&quot;:false,&quot;image&quot;:null,&quot;imageAltText&quot;:null,&quot;isCorrectAnswer&quot;:false}],&quot;resultFormat&quot;:&quot;%&quot;,&quot;minNumberSelections&quot;:1,&quot;maxNumberSelections&quot;:2,&quot;image&quot;:null}"/>
  <p:tag name="VEVOX.QUESTIONSLIDEID" val="307#2123167583/396823092"/>
  <p:tag name="VEVOX.SLIDEFORMAT.VERSION" val="1.012"/>
  <p:tag name="VEVOX.HASRESULTS" val="tr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Hvad er lige nu mest uklart?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4.8750393700788,&quot;top&quot;:5,&quot;width&quot;:160,&quot;height&quot;:30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4)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19.9713631889764,&quot;top&quot;:7,&quot;width&quot;:190,&quot;height&quot;:30}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466.6059219160105,&quot;top&quot;:8,&quot;width&quot;:190,&quot;height&quot;:30}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4)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3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3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3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4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4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4)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4)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4)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4)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4)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4)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4)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4)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4)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4)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4)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4)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4)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.TEXT" val="join_instructions_tex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4)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5)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5)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5)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5)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5)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5)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5)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5)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5)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cap="flat" cmpd="sng" algn="ctr">
          <a:solidFill>
            <a:schemeClr val="bg2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Purple-ENG.potx" id="{ACB4F171-8EB6-42FF-A886-8AC5C6E12EF9}" vid="{0B6811EE-F439-40C6-B36C-C65F443AAD1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44FEE0C-E75B-473A-8B99-17DD31209FBF}">
  <we:reference id="wa200004709" version="1.1.0.2" store="en-US" storeType="OMEX"/>
  <we:alternateReferences>
    <we:reference id="WA200004709" version="1.1.0.2" store="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TemplateConfiguration><![CDATA[{"elementsMetadata":[],"transformationConfigurations":[{"language":"{{DocumentLanguage}}","disableUpdates":false,"type":"proofingLanguage"}],"templateName":"DTU Template 16_9 - Purple","templateDescription":"","enableDocumentContentUpdater":true,"version":"1.2"}]]></Templafy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24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28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32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38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44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53.xml><?xml version="1.0" encoding="utf-8"?>
<TemplafySlideFormConfiguration><![CDATA[{"formFields":[],"formDataEntries":[]}]]></TemplafySlideForm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56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57.xml><?xml version="1.0" encoding="utf-8"?>
<TemplafySlideFormConfiguration><![CDATA[{"formFields":[],"formDataEntries":[]}]]></TemplafySlideFormConfiguration>
</file>

<file path=customXml/item58.xml><?xml version="1.0" encoding="utf-8"?>
<TemplafySlideFormConfiguration><![CDATA[{"formFields":[],"formDataEntries":[]}]]></TemplafySlideFormConfiguration>
</file>

<file path=customXml/item59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61.xml><?xml version="1.0" encoding="utf-8"?>
<TemplafySlideFormConfiguration><![CDATA[{"formFields":[],"formDataEntries":[]}]]></TemplafySlideFormConfiguration>
</file>

<file path=customXml/item62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FormConfiguration><![CDATA[{"formFields":[],"formDataEntries":[]}]]></TemplafySlideFormConfiguration>
</file>

<file path=customXml/item65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66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FormConfiguration><![CDATA[{"formFields":[],"formDataEntries":[]}]]></TemplafySlideFormConfiguration>
</file>

<file path=customXml/item69.xml><?xml version="1.0" encoding="utf-8"?>
<TemplafySlideTemplateConfiguration><![CDATA[{"elementsMetadata":[],"documentContentValidatorConfiguration":{"enableDocumentContentValidator":false,"documentContentValidatorVersion":0},"slideId":"636957682264370159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957682264057965","enableDocumentContentUpdater":true,"version":"1.2"}]]></TemplafySlideTemplateConfiguration>
</file>

<file path=customXml/item8.xml><?xml version="1.0" encoding="utf-8"?>
<TemplafySlideTemplateConfiguration><![CDATA[{"elementsMetadata":[],"documentContentValidatorConfiguration":{"enableDocumentContentValidator":false,"documentContentValidatorVersion":0},"slideId":"636957682264213454","enableDocumentContentUpdater":true,"version":"1.2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10.xml><?xml version="1.0" encoding="utf-8"?>
<ds:datastoreItem xmlns:ds="http://schemas.openxmlformats.org/officeDocument/2006/customXml" ds:itemID="{403BE795-51D5-47B5-B747-A10BFE22AFA8}">
  <ds:schemaRefs/>
</ds:datastoreItem>
</file>

<file path=customXml/itemProps11.xml><?xml version="1.0" encoding="utf-8"?>
<ds:datastoreItem xmlns:ds="http://schemas.openxmlformats.org/officeDocument/2006/customXml" ds:itemID="{3DB14396-8B0C-45B4-9B8F-11E9F605DE89}">
  <ds:schemaRefs/>
</ds:datastoreItem>
</file>

<file path=customXml/itemProps12.xml><?xml version="1.0" encoding="utf-8"?>
<ds:datastoreItem xmlns:ds="http://schemas.openxmlformats.org/officeDocument/2006/customXml" ds:itemID="{E06C362F-430E-4BC4-ADB2-9D04672D833D}">
  <ds:schemaRefs/>
</ds:datastoreItem>
</file>

<file path=customXml/itemProps13.xml><?xml version="1.0" encoding="utf-8"?>
<ds:datastoreItem xmlns:ds="http://schemas.openxmlformats.org/officeDocument/2006/customXml" ds:itemID="{FC80D4C4-7323-4884-8607-36C2C27FF2A1}">
  <ds:schemaRefs/>
</ds:datastoreItem>
</file>

<file path=customXml/itemProps14.xml><?xml version="1.0" encoding="utf-8"?>
<ds:datastoreItem xmlns:ds="http://schemas.openxmlformats.org/officeDocument/2006/customXml" ds:itemID="{7A62C641-34A8-4CCF-AA67-685DECED55FB}">
  <ds:schemaRefs/>
</ds:datastoreItem>
</file>

<file path=customXml/itemProps15.xml><?xml version="1.0" encoding="utf-8"?>
<ds:datastoreItem xmlns:ds="http://schemas.openxmlformats.org/officeDocument/2006/customXml" ds:itemID="{9035F151-7FF1-453D-8412-19328A28831F}">
  <ds:schemaRefs/>
</ds:datastoreItem>
</file>

<file path=customXml/itemProps16.xml><?xml version="1.0" encoding="utf-8"?>
<ds:datastoreItem xmlns:ds="http://schemas.openxmlformats.org/officeDocument/2006/customXml" ds:itemID="{38D2A894-1209-4FF6-8074-79842FBC0A36}">
  <ds:schemaRefs/>
</ds:datastoreItem>
</file>

<file path=customXml/itemProps17.xml><?xml version="1.0" encoding="utf-8"?>
<ds:datastoreItem xmlns:ds="http://schemas.openxmlformats.org/officeDocument/2006/customXml" ds:itemID="{E60D99C8-7714-4DBA-BF8B-E492A30DCADE}">
  <ds:schemaRefs/>
</ds:datastoreItem>
</file>

<file path=customXml/itemProps18.xml><?xml version="1.0" encoding="utf-8"?>
<ds:datastoreItem xmlns:ds="http://schemas.openxmlformats.org/officeDocument/2006/customXml" ds:itemID="{39D9CCAF-D10E-426C-8C42-BDEC893BA3C8}">
  <ds:schemaRefs/>
</ds:datastoreItem>
</file>

<file path=customXml/itemProps19.xml><?xml version="1.0" encoding="utf-8"?>
<ds:datastoreItem xmlns:ds="http://schemas.openxmlformats.org/officeDocument/2006/customXml" ds:itemID="{9D8CF0FA-FCB9-4D6D-865B-2F1FC34D5712}">
  <ds:schemaRefs/>
</ds:datastoreItem>
</file>

<file path=customXml/itemProps2.xml><?xml version="1.0" encoding="utf-8"?>
<ds:datastoreItem xmlns:ds="http://schemas.openxmlformats.org/officeDocument/2006/customXml" ds:itemID="{3FAD9687-A325-465A-822F-98C7D264CFD7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D448B881-E978-4D60-9FF5-9B124F064B17}">
  <ds:schemaRefs/>
</ds:datastoreItem>
</file>

<file path=customXml/itemProps21.xml><?xml version="1.0" encoding="utf-8"?>
<ds:datastoreItem xmlns:ds="http://schemas.openxmlformats.org/officeDocument/2006/customXml" ds:itemID="{AC4A7AEF-F9D8-4AD7-B8E2-98C278EE688A}">
  <ds:schemaRefs/>
</ds:datastoreItem>
</file>

<file path=customXml/itemProps22.xml><?xml version="1.0" encoding="utf-8"?>
<ds:datastoreItem xmlns:ds="http://schemas.openxmlformats.org/officeDocument/2006/customXml" ds:itemID="{69917DC7-8AEC-478F-8910-12F9AB26A5A0}">
  <ds:schemaRefs/>
</ds:datastoreItem>
</file>

<file path=customXml/itemProps23.xml><?xml version="1.0" encoding="utf-8"?>
<ds:datastoreItem xmlns:ds="http://schemas.openxmlformats.org/officeDocument/2006/customXml" ds:itemID="{45E9DFC0-D937-455F-9699-169F7725A78B}">
  <ds:schemaRefs/>
</ds:datastoreItem>
</file>

<file path=customXml/itemProps24.xml><?xml version="1.0" encoding="utf-8"?>
<ds:datastoreItem xmlns:ds="http://schemas.openxmlformats.org/officeDocument/2006/customXml" ds:itemID="{D73FFF3A-03B9-4FBC-AEF6-F96BC9C49EC0}">
  <ds:schemaRefs/>
</ds:datastoreItem>
</file>

<file path=customXml/itemProps25.xml><?xml version="1.0" encoding="utf-8"?>
<ds:datastoreItem xmlns:ds="http://schemas.openxmlformats.org/officeDocument/2006/customXml" ds:itemID="{8F612DE5-E331-40F5-B206-298D053637B7}">
  <ds:schemaRefs/>
</ds:datastoreItem>
</file>

<file path=customXml/itemProps26.xml><?xml version="1.0" encoding="utf-8"?>
<ds:datastoreItem xmlns:ds="http://schemas.openxmlformats.org/officeDocument/2006/customXml" ds:itemID="{29319D46-4F96-4912-B1BE-D8AEDA529DF8}">
  <ds:schemaRefs/>
</ds:datastoreItem>
</file>

<file path=customXml/itemProps27.xml><?xml version="1.0" encoding="utf-8"?>
<ds:datastoreItem xmlns:ds="http://schemas.openxmlformats.org/officeDocument/2006/customXml" ds:itemID="{E4FFC3CD-EF6B-4C5B-A6AE-3D7366B3642E}">
  <ds:schemaRefs/>
</ds:datastoreItem>
</file>

<file path=customXml/itemProps28.xml><?xml version="1.0" encoding="utf-8"?>
<ds:datastoreItem xmlns:ds="http://schemas.openxmlformats.org/officeDocument/2006/customXml" ds:itemID="{CD5D579D-9461-4C96-836D-668D5AFA6506}">
  <ds:schemaRefs/>
</ds:datastoreItem>
</file>

<file path=customXml/itemProps29.xml><?xml version="1.0" encoding="utf-8"?>
<ds:datastoreItem xmlns:ds="http://schemas.openxmlformats.org/officeDocument/2006/customXml" ds:itemID="{4ECEE547-6D67-4A59-A8F5-C70AAF0ACA80}">
  <ds:schemaRefs/>
</ds:datastoreItem>
</file>

<file path=customXml/itemProps3.xml><?xml version="1.0" encoding="utf-8"?>
<ds:datastoreItem xmlns:ds="http://schemas.openxmlformats.org/officeDocument/2006/customXml" ds:itemID="{9F0C0281-0754-4C07-B1CB-D9771AB751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0.xml><?xml version="1.0" encoding="utf-8"?>
<ds:datastoreItem xmlns:ds="http://schemas.openxmlformats.org/officeDocument/2006/customXml" ds:itemID="{61A2EA53-8C65-4ECC-9B2B-87A98BF3B269}">
  <ds:schemaRefs/>
</ds:datastoreItem>
</file>

<file path=customXml/itemProps31.xml><?xml version="1.0" encoding="utf-8"?>
<ds:datastoreItem xmlns:ds="http://schemas.openxmlformats.org/officeDocument/2006/customXml" ds:itemID="{9F388D5E-F983-4B70-9717-A18D40DB8583}">
  <ds:schemaRefs/>
</ds:datastoreItem>
</file>

<file path=customXml/itemProps32.xml><?xml version="1.0" encoding="utf-8"?>
<ds:datastoreItem xmlns:ds="http://schemas.openxmlformats.org/officeDocument/2006/customXml" ds:itemID="{926B93F4-E5A8-4598-AE58-D77EC0B56EBB}">
  <ds:schemaRefs/>
</ds:datastoreItem>
</file>

<file path=customXml/itemProps33.xml><?xml version="1.0" encoding="utf-8"?>
<ds:datastoreItem xmlns:ds="http://schemas.openxmlformats.org/officeDocument/2006/customXml" ds:itemID="{52FF93C0-6EEE-422D-9850-9CAB4E37CFD5}">
  <ds:schemaRefs/>
</ds:datastoreItem>
</file>

<file path=customXml/itemProps34.xml><?xml version="1.0" encoding="utf-8"?>
<ds:datastoreItem xmlns:ds="http://schemas.openxmlformats.org/officeDocument/2006/customXml" ds:itemID="{C8B07CB4-A6C6-459C-98E2-14933F0F0D5A}">
  <ds:schemaRefs/>
</ds:datastoreItem>
</file>

<file path=customXml/itemProps35.xml><?xml version="1.0" encoding="utf-8"?>
<ds:datastoreItem xmlns:ds="http://schemas.openxmlformats.org/officeDocument/2006/customXml" ds:itemID="{256023B1-A655-4E97-AFAB-3CF77BDF4D1E}">
  <ds:schemaRefs/>
</ds:datastoreItem>
</file>

<file path=customXml/itemProps36.xml><?xml version="1.0" encoding="utf-8"?>
<ds:datastoreItem xmlns:ds="http://schemas.openxmlformats.org/officeDocument/2006/customXml" ds:itemID="{82201C12-C245-4BB6-AFFB-4BF2F0722645}">
  <ds:schemaRefs/>
</ds:datastoreItem>
</file>

<file path=customXml/itemProps37.xml><?xml version="1.0" encoding="utf-8"?>
<ds:datastoreItem xmlns:ds="http://schemas.openxmlformats.org/officeDocument/2006/customXml" ds:itemID="{030AE602-252F-4E16-B2FD-D1A4733B8A19}">
  <ds:schemaRefs/>
</ds:datastoreItem>
</file>

<file path=customXml/itemProps38.xml><?xml version="1.0" encoding="utf-8"?>
<ds:datastoreItem xmlns:ds="http://schemas.openxmlformats.org/officeDocument/2006/customXml" ds:itemID="{16075DF9-1546-4E93-AD2C-AAD2155EBC6C}">
  <ds:schemaRefs/>
</ds:datastoreItem>
</file>

<file path=customXml/itemProps39.xml><?xml version="1.0" encoding="utf-8"?>
<ds:datastoreItem xmlns:ds="http://schemas.openxmlformats.org/officeDocument/2006/customXml" ds:itemID="{7DAB78E6-F7D7-48A8-B30A-1BC839F7A6EB}">
  <ds:schemaRefs/>
</ds:datastoreItem>
</file>

<file path=customXml/itemProps4.xml><?xml version="1.0" encoding="utf-8"?>
<ds:datastoreItem xmlns:ds="http://schemas.openxmlformats.org/officeDocument/2006/customXml" ds:itemID="{69ED2CA6-29BB-4407-9012-18ED2ECCD16E}">
  <ds:schemaRefs/>
</ds:datastoreItem>
</file>

<file path=customXml/itemProps40.xml><?xml version="1.0" encoding="utf-8"?>
<ds:datastoreItem xmlns:ds="http://schemas.openxmlformats.org/officeDocument/2006/customXml" ds:itemID="{E098D91F-6E14-4B1A-B8BF-E06BDF431EB3}">
  <ds:schemaRefs/>
</ds:datastoreItem>
</file>

<file path=customXml/itemProps41.xml><?xml version="1.0" encoding="utf-8"?>
<ds:datastoreItem xmlns:ds="http://schemas.openxmlformats.org/officeDocument/2006/customXml" ds:itemID="{DA92DE35-38E2-4BB7-9E34-D119F6F1C66C}">
  <ds:schemaRefs/>
</ds:datastoreItem>
</file>

<file path=customXml/itemProps42.xml><?xml version="1.0" encoding="utf-8"?>
<ds:datastoreItem xmlns:ds="http://schemas.openxmlformats.org/officeDocument/2006/customXml" ds:itemID="{8038FD9A-EA81-4DE6-BC58-2834D0DBE316}">
  <ds:schemaRefs/>
</ds:datastoreItem>
</file>

<file path=customXml/itemProps43.xml><?xml version="1.0" encoding="utf-8"?>
<ds:datastoreItem xmlns:ds="http://schemas.openxmlformats.org/officeDocument/2006/customXml" ds:itemID="{C225D9F2-41C6-4746-96C1-AF16D6CA7720}">
  <ds:schemaRefs/>
</ds:datastoreItem>
</file>

<file path=customXml/itemProps44.xml><?xml version="1.0" encoding="utf-8"?>
<ds:datastoreItem xmlns:ds="http://schemas.openxmlformats.org/officeDocument/2006/customXml" ds:itemID="{93D02148-381B-4605-BA00-2ED686AF78D8}">
  <ds:schemaRefs/>
</ds:datastoreItem>
</file>

<file path=customXml/itemProps45.xml><?xml version="1.0" encoding="utf-8"?>
<ds:datastoreItem xmlns:ds="http://schemas.openxmlformats.org/officeDocument/2006/customXml" ds:itemID="{841606E3-3903-430C-A546-A47DFFDC3F50}">
  <ds:schemaRefs/>
</ds:datastoreItem>
</file>

<file path=customXml/itemProps46.xml><?xml version="1.0" encoding="utf-8"?>
<ds:datastoreItem xmlns:ds="http://schemas.openxmlformats.org/officeDocument/2006/customXml" ds:itemID="{63501DE0-5686-4DB6-9E33-1925BA02B775}">
  <ds:schemaRefs/>
</ds:datastoreItem>
</file>

<file path=customXml/itemProps47.xml><?xml version="1.0" encoding="utf-8"?>
<ds:datastoreItem xmlns:ds="http://schemas.openxmlformats.org/officeDocument/2006/customXml" ds:itemID="{6F1B9F4D-753B-4259-A482-F573AA5E110F}">
  <ds:schemaRefs/>
</ds:datastoreItem>
</file>

<file path=customXml/itemProps48.xml><?xml version="1.0" encoding="utf-8"?>
<ds:datastoreItem xmlns:ds="http://schemas.openxmlformats.org/officeDocument/2006/customXml" ds:itemID="{DDCB334F-96A2-4EC0-A051-F60E0CA91DE4}">
  <ds:schemaRefs/>
</ds:datastoreItem>
</file>

<file path=customXml/itemProps49.xml><?xml version="1.0" encoding="utf-8"?>
<ds:datastoreItem xmlns:ds="http://schemas.openxmlformats.org/officeDocument/2006/customXml" ds:itemID="{2379490D-2967-4B08-A212-4D4E6952BD25}">
  <ds:schemaRefs/>
</ds:datastoreItem>
</file>

<file path=customXml/itemProps5.xml><?xml version="1.0" encoding="utf-8"?>
<ds:datastoreItem xmlns:ds="http://schemas.openxmlformats.org/officeDocument/2006/customXml" ds:itemID="{C7696DC1-7A22-4198-A4D1-783EAEBC6D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4EC462BC-13EC-4137-8D28-43444E433610}">
  <ds:schemaRefs/>
</ds:datastoreItem>
</file>

<file path=customXml/itemProps51.xml><?xml version="1.0" encoding="utf-8"?>
<ds:datastoreItem xmlns:ds="http://schemas.openxmlformats.org/officeDocument/2006/customXml" ds:itemID="{78B216EA-4D05-4617-8588-BD8F7CA422A2}">
  <ds:schemaRefs/>
</ds:datastoreItem>
</file>

<file path=customXml/itemProps52.xml><?xml version="1.0" encoding="utf-8"?>
<ds:datastoreItem xmlns:ds="http://schemas.openxmlformats.org/officeDocument/2006/customXml" ds:itemID="{4C4ECE45-DC85-433D-AFE7-B94E9757B708}">
  <ds:schemaRefs/>
</ds:datastoreItem>
</file>

<file path=customXml/itemProps53.xml><?xml version="1.0" encoding="utf-8"?>
<ds:datastoreItem xmlns:ds="http://schemas.openxmlformats.org/officeDocument/2006/customXml" ds:itemID="{0407ACCA-D44F-483A-8EAC-4FE947E9D98E}">
  <ds:schemaRefs/>
</ds:datastoreItem>
</file>

<file path=customXml/itemProps54.xml><?xml version="1.0" encoding="utf-8"?>
<ds:datastoreItem xmlns:ds="http://schemas.openxmlformats.org/officeDocument/2006/customXml" ds:itemID="{E0FC3F24-B005-4D4B-9256-1E858369B5D4}">
  <ds:schemaRefs/>
</ds:datastoreItem>
</file>

<file path=customXml/itemProps55.xml><?xml version="1.0" encoding="utf-8"?>
<ds:datastoreItem xmlns:ds="http://schemas.openxmlformats.org/officeDocument/2006/customXml" ds:itemID="{81292E63-727F-4627-92BD-C9A24A6D7873}">
  <ds:schemaRefs/>
</ds:datastoreItem>
</file>

<file path=customXml/itemProps56.xml><?xml version="1.0" encoding="utf-8"?>
<ds:datastoreItem xmlns:ds="http://schemas.openxmlformats.org/officeDocument/2006/customXml" ds:itemID="{CA8D8124-B006-4ECA-9D7F-06153655CC30}">
  <ds:schemaRefs/>
</ds:datastoreItem>
</file>

<file path=customXml/itemProps57.xml><?xml version="1.0" encoding="utf-8"?>
<ds:datastoreItem xmlns:ds="http://schemas.openxmlformats.org/officeDocument/2006/customXml" ds:itemID="{09090687-787F-4881-802B-E7C495B43D21}">
  <ds:schemaRefs/>
</ds:datastoreItem>
</file>

<file path=customXml/itemProps58.xml><?xml version="1.0" encoding="utf-8"?>
<ds:datastoreItem xmlns:ds="http://schemas.openxmlformats.org/officeDocument/2006/customXml" ds:itemID="{8648C22E-5E23-4895-AE0D-21428AA84927}">
  <ds:schemaRefs/>
</ds:datastoreItem>
</file>

<file path=customXml/itemProps59.xml><?xml version="1.0" encoding="utf-8"?>
<ds:datastoreItem xmlns:ds="http://schemas.openxmlformats.org/officeDocument/2006/customXml" ds:itemID="{22DD0F22-7FFC-47E8-A182-BE33E272B2B6}">
  <ds:schemaRefs/>
</ds:datastoreItem>
</file>

<file path=customXml/itemProps6.xml><?xml version="1.0" encoding="utf-8"?>
<ds:datastoreItem xmlns:ds="http://schemas.openxmlformats.org/officeDocument/2006/customXml" ds:itemID="{A24B75EB-8202-4907-9D1E-5F9CF0C29483}">
  <ds:schemaRefs/>
</ds:datastoreItem>
</file>

<file path=customXml/itemProps60.xml><?xml version="1.0" encoding="utf-8"?>
<ds:datastoreItem xmlns:ds="http://schemas.openxmlformats.org/officeDocument/2006/customXml" ds:itemID="{EA347526-7CA0-4184-B064-2E3D700E2D33}">
  <ds:schemaRefs/>
</ds:datastoreItem>
</file>

<file path=customXml/itemProps61.xml><?xml version="1.0" encoding="utf-8"?>
<ds:datastoreItem xmlns:ds="http://schemas.openxmlformats.org/officeDocument/2006/customXml" ds:itemID="{EFD4B0E5-D42D-4FEA-B981-79162FF33B58}">
  <ds:schemaRefs/>
</ds:datastoreItem>
</file>

<file path=customXml/itemProps62.xml><?xml version="1.0" encoding="utf-8"?>
<ds:datastoreItem xmlns:ds="http://schemas.openxmlformats.org/officeDocument/2006/customXml" ds:itemID="{BD36BD69-B5E1-4E84-8409-DF16CBBA7CA8}">
  <ds:schemaRefs/>
</ds:datastoreItem>
</file>

<file path=customXml/itemProps63.xml><?xml version="1.0" encoding="utf-8"?>
<ds:datastoreItem xmlns:ds="http://schemas.openxmlformats.org/officeDocument/2006/customXml" ds:itemID="{252F7AA8-F2AE-4011-B9B4-D1E030313097}">
  <ds:schemaRefs/>
</ds:datastoreItem>
</file>

<file path=customXml/itemProps64.xml><?xml version="1.0" encoding="utf-8"?>
<ds:datastoreItem xmlns:ds="http://schemas.openxmlformats.org/officeDocument/2006/customXml" ds:itemID="{AFA2BC97-5C19-4216-9DA3-AFB1F5717E9D}">
  <ds:schemaRefs/>
</ds:datastoreItem>
</file>

<file path=customXml/itemProps65.xml><?xml version="1.0" encoding="utf-8"?>
<ds:datastoreItem xmlns:ds="http://schemas.openxmlformats.org/officeDocument/2006/customXml" ds:itemID="{DE39016C-C91D-42E4-9DBA-32236EB12DB6}">
  <ds:schemaRefs/>
</ds:datastoreItem>
</file>

<file path=customXml/itemProps66.xml><?xml version="1.0" encoding="utf-8"?>
<ds:datastoreItem xmlns:ds="http://schemas.openxmlformats.org/officeDocument/2006/customXml" ds:itemID="{F74168F3-EBD7-4FC4-8686-24ACE92571D8}">
  <ds:schemaRefs/>
</ds:datastoreItem>
</file>

<file path=customXml/itemProps67.xml><?xml version="1.0" encoding="utf-8"?>
<ds:datastoreItem xmlns:ds="http://schemas.openxmlformats.org/officeDocument/2006/customXml" ds:itemID="{0549026C-9F63-41B0-B1CF-DAFA1549CA31}">
  <ds:schemaRefs/>
</ds:datastoreItem>
</file>

<file path=customXml/itemProps68.xml><?xml version="1.0" encoding="utf-8"?>
<ds:datastoreItem xmlns:ds="http://schemas.openxmlformats.org/officeDocument/2006/customXml" ds:itemID="{00D4FF82-702E-49CC-A82B-CE358EE0C540}">
  <ds:schemaRefs/>
</ds:datastoreItem>
</file>

<file path=customXml/itemProps69.xml><?xml version="1.0" encoding="utf-8"?>
<ds:datastoreItem xmlns:ds="http://schemas.openxmlformats.org/officeDocument/2006/customXml" ds:itemID="{16EB704C-FCC8-44AB-BDEE-321DC2081D18}">
  <ds:schemaRefs/>
</ds:datastoreItem>
</file>

<file path=customXml/itemProps7.xml><?xml version="1.0" encoding="utf-8"?>
<ds:datastoreItem xmlns:ds="http://schemas.openxmlformats.org/officeDocument/2006/customXml" ds:itemID="{ECA1DA60-FB17-4EB5-97F4-62F99A1A733D}">
  <ds:schemaRefs/>
</ds:datastoreItem>
</file>

<file path=customXml/itemProps8.xml><?xml version="1.0" encoding="utf-8"?>
<ds:datastoreItem xmlns:ds="http://schemas.openxmlformats.org/officeDocument/2006/customXml" ds:itemID="{B30A78E7-315B-4170-8116-72928D1FEAD9}">
  <ds:schemaRefs/>
</ds:datastoreItem>
</file>

<file path=customXml/itemProps9.xml><?xml version="1.0" encoding="utf-8"?>
<ds:datastoreItem xmlns:ds="http://schemas.openxmlformats.org/officeDocument/2006/customXml" ds:itemID="{E618FA3B-8A67-40AE-8AE5-229504AB69D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DTU Template 16_9 - Purple-ENG</Template>
  <TotalTime>1985</TotalTime>
  <Words>2130</Words>
  <Application>Microsoft Office PowerPoint</Application>
  <PresentationFormat>Custom</PresentationFormat>
  <Paragraphs>472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Cambria Math</vt:lpstr>
      <vt:lpstr>Verdana</vt:lpstr>
      <vt:lpstr>Blank</vt:lpstr>
      <vt:lpstr>PowerPoint Presentation</vt:lpstr>
      <vt:lpstr>Elektrisk Potential, Strøm og Modstand</vt:lpstr>
      <vt:lpstr>Join the Vevox session</vt:lpstr>
      <vt:lpstr>PowerPoint Presentation</vt:lpstr>
      <vt:lpstr>Hvad lærte jeg sidst?</vt:lpstr>
      <vt:lpstr>Hvad lærte jeg sidst?</vt:lpstr>
      <vt:lpstr>Regneøvelse med ladningsfordeling</vt:lpstr>
      <vt:lpstr>Regneøvelse med ladningsfordeling</vt:lpstr>
      <vt:lpstr>Hvad skal jeg lære i dag?</vt:lpstr>
      <vt:lpstr>Elektrisk potential V for punktladning Q</vt:lpstr>
      <vt:lpstr>Hvad er enheden for elektrisk potential?</vt:lpstr>
      <vt:lpstr>Hvad er enheden for elektrisk potential?</vt:lpstr>
      <vt:lpstr>Elektrisk potential V for punktladning Q</vt:lpstr>
      <vt:lpstr>Elektrisk potential</vt:lpstr>
      <vt:lpstr>Elektrisk felt fra potentialet</vt:lpstr>
      <vt:lpstr>Elektrisk felt fra potentialet</vt:lpstr>
      <vt:lpstr>Hvad gælder om elektrisk felt og potential?</vt:lpstr>
      <vt:lpstr>Hvad gælder om elektrisk felt og potential?</vt:lpstr>
      <vt:lpstr>Elektrisk felt fra potentialet</vt:lpstr>
      <vt:lpstr>Elektrisk felt fra potentialet</vt:lpstr>
      <vt:lpstr>For disse equipotentiallinjer, hvor er det elektriske felt numerisk størst?</vt:lpstr>
      <vt:lpstr>For disse equipotentiallinjer, hvor er det elektriske felt numerisk størst?</vt:lpstr>
      <vt:lpstr>Hvad skal jeg lære i dag?</vt:lpstr>
      <vt:lpstr>Elektrisk spænding</vt:lpstr>
      <vt:lpstr>Elektrisk spænding</vt:lpstr>
      <vt:lpstr>Elektrisk strøm</vt:lpstr>
      <vt:lpstr>Elektroners drifthastighed i en leder</vt:lpstr>
      <vt:lpstr>Strømtæthed</vt:lpstr>
      <vt:lpstr>Resistivitet</vt:lpstr>
      <vt:lpstr>Resistivitet</vt:lpstr>
      <vt:lpstr>Resistans / modstand R</vt:lpstr>
      <vt:lpstr>Julelys</vt:lpstr>
      <vt:lpstr>Hvad kan jeg gøre for at mindske modstanden (resistansen) i min julelyskæde?</vt:lpstr>
      <vt:lpstr>Hvad kan jeg gøre for at mindske modstanden (resistansen) i min julelyskæde?</vt:lpstr>
      <vt:lpstr>Ohm’s lov</vt:lpstr>
      <vt:lpstr>Energi og effekt i elektriske kredsløb</vt:lpstr>
      <vt:lpstr>Ohm’s lov og effekt | regneeksempel</vt:lpstr>
      <vt:lpstr>Hvilken fysisk lov fortæller os hvad der sker med energien afsat i resistoren?</vt:lpstr>
      <vt:lpstr>Hvilken fysisk lov fortæller os hvad der sker med energien afsat i resistoren?</vt:lpstr>
      <vt:lpstr>Ohm’s lov og effekt | regneeksempel</vt:lpstr>
      <vt:lpstr>Hvad skal jeg lære i dag?</vt:lpstr>
      <vt:lpstr>Hvad er lige nu mest uklart?</vt:lpstr>
      <vt:lpstr>Hvad er lige nu mest uklart?</vt:lpstr>
      <vt:lpstr>Ligninger</vt:lpstr>
      <vt:lpstr>Ligninger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Simon Thrysøe</dc:creator>
  <cp:lastModifiedBy>Alexander Simon Thrysøe</cp:lastModifiedBy>
  <cp:revision>11</cp:revision>
  <dcterms:created xsi:type="dcterms:W3CDTF">2024-10-22T14:57:13Z</dcterms:created>
  <dcterms:modified xsi:type="dcterms:W3CDTF">2025-10-26T20:25:48Z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2019-06-10T12:57:05.6036816Z</vt:lpwstr>
  </property>
  <property fmtid="{D5CDD505-2E9C-101B-9397-08002B2CF9AE}" pid="4" name="ContentTypeId">
    <vt:lpwstr>0x0101009ADA1FD2B40FDA458284BB6FCA763489</vt:lpwstr>
  </property>
</Properties>
</file>